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4"/>
    <p:sldMasterId id="2147483859" r:id="rId5"/>
  </p:sldMasterIdLst>
  <p:notesMasterIdLst>
    <p:notesMasterId r:id="rId15"/>
  </p:notesMasterIdLst>
  <p:handoutMasterIdLst>
    <p:handoutMasterId r:id="rId16"/>
  </p:handoutMasterIdLst>
  <p:sldIdLst>
    <p:sldId id="256" r:id="rId6"/>
    <p:sldId id="1170" r:id="rId7"/>
    <p:sldId id="275" r:id="rId8"/>
    <p:sldId id="1172" r:id="rId9"/>
    <p:sldId id="1174" r:id="rId10"/>
    <p:sldId id="1177" r:id="rId11"/>
    <p:sldId id="1176" r:id="rId12"/>
    <p:sldId id="1147" r:id="rId13"/>
    <p:sldId id="878" r:id="rId14"/>
  </p:sldIdLst>
  <p:sldSz cx="9906000" cy="6858000" type="A4"/>
  <p:notesSz cx="6797675" cy="9926638"/>
  <p:custShowLst>
    <p:custShow name="Shortform" id="0">
      <p:sldLst/>
    </p:custShow>
  </p:custShowLst>
  <p:custDataLst>
    <p:tags r:id="rId17"/>
  </p:custDataLst>
  <p:defaultTextStyle>
    <a:defPPr>
      <a:defRPr lang="en-GB"/>
    </a:defPPr>
    <a:lvl1pPr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1pPr>
    <a:lvl2pPr marL="4572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2pPr>
    <a:lvl3pPr marL="9144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3pPr>
    <a:lvl4pPr marL="13716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4pPr>
    <a:lvl5pPr marL="18288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5948"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s Gianakopoulos" initials="AG" lastIdx="31" clrIdx="0">
    <p:extLst>
      <p:ext uri="{19B8F6BF-5375-455C-9EA6-DF929625EA0E}">
        <p15:presenceInfo xmlns:p15="http://schemas.microsoft.com/office/powerpoint/2012/main" userId="S::agian@planet.gr::227d6e8f-6736-49bf-9f8a-a7a9028329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AFA"/>
    <a:srgbClr val="9CA6AB"/>
    <a:srgbClr val="ABABBB"/>
    <a:srgbClr val="1C1C57"/>
    <a:srgbClr val="00B259"/>
    <a:srgbClr val="00B159"/>
    <a:srgbClr val="FBFBFC"/>
    <a:srgbClr val="21215C"/>
    <a:srgbClr val="000C44"/>
    <a:srgbClr val="030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EBB38-4EF3-4708-83E8-4C449E6A0C46}" v="9" dt="2026-05-13T12:44:08.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7" autoAdjust="0"/>
    <p:restoredTop sz="96327" autoAdjust="0"/>
  </p:normalViewPr>
  <p:slideViewPr>
    <p:cSldViewPr snapToGrid="0" snapToObjects="1">
      <p:cViewPr varScale="1">
        <p:scale>
          <a:sx n="82" d="100"/>
          <a:sy n="82" d="100"/>
        </p:scale>
        <p:origin x="1162" y="72"/>
      </p:cViewPr>
      <p:guideLst>
        <p:guide orient="horz" pos="3888"/>
        <p:guide pos="59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9" d="100"/>
          <a:sy n="89" d="100"/>
        </p:scale>
        <p:origin x="3288" y="1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Vlachopoulou" userId="489c90ee-4dc3-4d92-8113-7d1ac6f01b24" providerId="ADAL" clId="{56003F48-6923-41E3-80CD-851515836AA5}"/>
    <pc:docChg chg="modSld">
      <pc:chgData name="Sofia Vlachopoulou" userId="489c90ee-4dc3-4d92-8113-7d1ac6f01b24" providerId="ADAL" clId="{56003F48-6923-41E3-80CD-851515836AA5}" dt="2026-05-14T09:26:37.655" v="9" actId="20577"/>
      <pc:docMkLst>
        <pc:docMk/>
      </pc:docMkLst>
      <pc:sldChg chg="modSp mod">
        <pc:chgData name="Sofia Vlachopoulou" userId="489c90ee-4dc3-4d92-8113-7d1ac6f01b24" providerId="ADAL" clId="{56003F48-6923-41E3-80CD-851515836AA5}" dt="2026-05-14T09:26:37.655" v="9" actId="20577"/>
        <pc:sldMkLst>
          <pc:docMk/>
          <pc:sldMk cId="440833688" sldId="1177"/>
        </pc:sldMkLst>
        <pc:graphicFrameChg chg="modGraphic">
          <ac:chgData name="Sofia Vlachopoulou" userId="489c90ee-4dc3-4d92-8113-7d1ac6f01b24" providerId="ADAL" clId="{56003F48-6923-41E3-80CD-851515836AA5}" dt="2026-05-14T09:26:37.655" v="9" actId="20577"/>
          <ac:graphicFrameMkLst>
            <pc:docMk/>
            <pc:sldMk cId="440833688" sldId="1177"/>
            <ac:graphicFrameMk id="4" creationId="{70E72127-D4B2-124F-8574-017A595EAF4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1111"/>
            <a:ext cx="2946401" cy="46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t" anchorCtr="0" compatLnSpc="1">
            <a:prstTxWarp prst="textNoShape">
              <a:avLst/>
            </a:prstTxWarp>
          </a:bodyPr>
          <a:lstStyle>
            <a:lvl1pPr algn="l" defTabSz="962025" eaLnBrk="0" hangingPunct="0">
              <a:lnSpc>
                <a:spcPct val="100000"/>
              </a:lnSpc>
              <a:defRPr sz="1000" b="0" i="1">
                <a:solidFill>
                  <a:srgbClr val="FFC5CF"/>
                </a:solidFill>
                <a:effectLst/>
              </a:defRPr>
            </a:lvl1pPr>
          </a:lstStyle>
          <a:p>
            <a:pPr>
              <a:defRPr/>
            </a:pPr>
            <a:endParaRPr lang="en-GB"/>
          </a:p>
        </p:txBody>
      </p:sp>
      <p:sp>
        <p:nvSpPr>
          <p:cNvPr id="4099" name="Rectangle 3"/>
          <p:cNvSpPr>
            <a:spLocks noGrp="1" noChangeArrowheads="1"/>
          </p:cNvSpPr>
          <p:nvPr>
            <p:ph type="dt" sz="quarter" idx="1"/>
          </p:nvPr>
        </p:nvSpPr>
        <p:spPr bwMode="auto">
          <a:xfrm>
            <a:off x="3852863" y="11111"/>
            <a:ext cx="2946400" cy="46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t" anchorCtr="0" compatLnSpc="1">
            <a:prstTxWarp prst="textNoShape">
              <a:avLst/>
            </a:prstTxWarp>
          </a:bodyPr>
          <a:lstStyle>
            <a:lvl1pPr algn="r" defTabSz="962025" eaLnBrk="0" hangingPunct="0">
              <a:lnSpc>
                <a:spcPct val="100000"/>
              </a:lnSpc>
              <a:defRPr sz="1000" b="0" i="1">
                <a:solidFill>
                  <a:srgbClr val="FFC5CF"/>
                </a:solidFill>
                <a:effectLst/>
              </a:defRPr>
            </a:lvl1pPr>
          </a:lstStyle>
          <a:p>
            <a:pPr>
              <a:defRPr/>
            </a:pPr>
            <a:endParaRPr lang="en-GB"/>
          </a:p>
        </p:txBody>
      </p:sp>
      <p:sp>
        <p:nvSpPr>
          <p:cNvPr id="4100" name="Rectangle 4"/>
          <p:cNvSpPr>
            <a:spLocks noGrp="1" noChangeArrowheads="1"/>
          </p:cNvSpPr>
          <p:nvPr>
            <p:ph type="ftr" sz="quarter" idx="2"/>
          </p:nvPr>
        </p:nvSpPr>
        <p:spPr bwMode="auto">
          <a:xfrm>
            <a:off x="-1588" y="9453639"/>
            <a:ext cx="2946401" cy="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b" anchorCtr="0" compatLnSpc="1">
            <a:prstTxWarp prst="textNoShape">
              <a:avLst/>
            </a:prstTxWarp>
          </a:bodyPr>
          <a:lstStyle>
            <a:lvl1pPr algn="l" defTabSz="962025" eaLnBrk="0" hangingPunct="0">
              <a:lnSpc>
                <a:spcPct val="100000"/>
              </a:lnSpc>
              <a:defRPr sz="1000" b="0" i="1">
                <a:solidFill>
                  <a:srgbClr val="FFC5CF"/>
                </a:solidFill>
                <a:effectLst/>
              </a:defRPr>
            </a:lvl1pPr>
          </a:lstStyle>
          <a:p>
            <a:pPr>
              <a:defRPr/>
            </a:pPr>
            <a:endParaRPr lang="en-GB"/>
          </a:p>
        </p:txBody>
      </p:sp>
      <p:sp>
        <p:nvSpPr>
          <p:cNvPr id="4101" name="Rectangle 5"/>
          <p:cNvSpPr>
            <a:spLocks noGrp="1" noChangeArrowheads="1"/>
          </p:cNvSpPr>
          <p:nvPr>
            <p:ph type="sldNum" sz="quarter" idx="3"/>
          </p:nvPr>
        </p:nvSpPr>
        <p:spPr bwMode="auto">
          <a:xfrm>
            <a:off x="3852863" y="9453639"/>
            <a:ext cx="2946400" cy="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b" anchorCtr="0" compatLnSpc="1">
            <a:prstTxWarp prst="textNoShape">
              <a:avLst/>
            </a:prstTxWarp>
          </a:bodyPr>
          <a:lstStyle>
            <a:lvl1pPr algn="r" defTabSz="962025" eaLnBrk="0" hangingPunct="0">
              <a:lnSpc>
                <a:spcPct val="100000"/>
              </a:lnSpc>
              <a:defRPr sz="1000" b="0" i="1">
                <a:solidFill>
                  <a:srgbClr val="FFC5CF"/>
                </a:solidFill>
                <a:effectLst/>
              </a:defRPr>
            </a:lvl1pPr>
          </a:lstStyle>
          <a:p>
            <a:pPr>
              <a:defRPr/>
            </a:pPr>
            <a:fld id="{18D15334-9578-4D07-BB71-507EA70FE246}" type="slidenum">
              <a:rPr lang="en-GB"/>
              <a:pPr>
                <a:defRPr/>
              </a:pPr>
              <a:t>‹#›</a:t>
            </a:fld>
            <a:endParaRPr lang="en-GB"/>
          </a:p>
        </p:txBody>
      </p:sp>
      <p:sp>
        <p:nvSpPr>
          <p:cNvPr id="46086" name="Rectangle 6"/>
          <p:cNvSpPr>
            <a:spLocks noChangeArrowheads="1"/>
          </p:cNvSpPr>
          <p:nvPr/>
        </p:nvSpPr>
        <p:spPr bwMode="auto">
          <a:xfrm>
            <a:off x="3046491" y="9464750"/>
            <a:ext cx="703107" cy="26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85" tIns="41872" rIns="90185" bIns="41872">
            <a:spAutoFit/>
          </a:bodyPr>
          <a:lstStyle>
            <a:lvl1pPr defTabSz="917575" eaLnBrk="0" hangingPunct="0">
              <a:defRPr sz="2400" b="1">
                <a:solidFill>
                  <a:schemeClr val="tx1"/>
                </a:solidFill>
                <a:latin typeface="Arial Narrow" pitchFamily="34" charset="0"/>
              </a:defRPr>
            </a:lvl1pPr>
            <a:lvl2pPr marL="742950" indent="-285750" defTabSz="917575" eaLnBrk="0" hangingPunct="0">
              <a:defRPr sz="2400" b="1">
                <a:solidFill>
                  <a:schemeClr val="tx1"/>
                </a:solidFill>
                <a:latin typeface="Arial Narrow" pitchFamily="34" charset="0"/>
              </a:defRPr>
            </a:lvl2pPr>
            <a:lvl3pPr marL="1143000" indent="-228600" defTabSz="917575" eaLnBrk="0" hangingPunct="0">
              <a:defRPr sz="2400" b="1">
                <a:solidFill>
                  <a:schemeClr val="tx1"/>
                </a:solidFill>
                <a:latin typeface="Arial Narrow" pitchFamily="34" charset="0"/>
              </a:defRPr>
            </a:lvl3pPr>
            <a:lvl4pPr marL="1600200" indent="-228600" defTabSz="917575" eaLnBrk="0" hangingPunct="0">
              <a:defRPr sz="2400" b="1">
                <a:solidFill>
                  <a:schemeClr val="tx1"/>
                </a:solidFill>
                <a:latin typeface="Arial Narrow" pitchFamily="34" charset="0"/>
              </a:defRPr>
            </a:lvl4pPr>
            <a:lvl5pPr marL="2057400" indent="-228600" defTabSz="917575" eaLnBrk="0" hangingPunct="0">
              <a:defRPr sz="2400" b="1">
                <a:solidFill>
                  <a:schemeClr val="tx1"/>
                </a:solidFill>
                <a:latin typeface="Arial Narrow" pitchFamily="34" charset="0"/>
              </a:defRPr>
            </a:lvl5pPr>
            <a:lvl6pPr marL="25146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6pPr>
            <a:lvl7pPr marL="29718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7pPr>
            <a:lvl8pPr marL="34290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8pPr>
            <a:lvl9pPr marL="38862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9pPr>
          </a:lstStyle>
          <a:p>
            <a:pPr>
              <a:lnSpc>
                <a:spcPct val="90000"/>
              </a:lnSpc>
              <a:defRPr/>
            </a:pPr>
            <a:r>
              <a:rPr lang="en-GB" altLang="el-GR" sz="1300" b="0"/>
              <a:t>Page </a:t>
            </a:r>
            <a:fld id="{3F149B2E-4E05-4E9B-8C85-6284933571D2}" type="slidenum">
              <a:rPr lang="en-GB" altLang="el-GR" sz="1300" b="0" smtClean="0"/>
              <a:pPr>
                <a:lnSpc>
                  <a:spcPct val="90000"/>
                </a:lnSpc>
                <a:defRPr/>
              </a:pPr>
              <a:t>‹#›</a:t>
            </a:fld>
            <a:endParaRPr lang="en-GB" altLang="el-GR" sz="1300" b="0"/>
          </a:p>
        </p:txBody>
      </p:sp>
    </p:spTree>
    <p:extLst>
      <p:ext uri="{BB962C8B-B14F-4D97-AF65-F5344CB8AC3E}">
        <p14:creationId xmlns:p14="http://schemas.microsoft.com/office/powerpoint/2010/main" val="383449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8994" name="Rectangle 2"/>
          <p:cNvSpPr>
            <a:spLocks noGrp="1" noChangeArrowheads="1"/>
          </p:cNvSpPr>
          <p:nvPr>
            <p:ph type="hdr" sz="quarter"/>
          </p:nvPr>
        </p:nvSpPr>
        <p:spPr bwMode="gray">
          <a:xfrm>
            <a:off x="1" y="0"/>
            <a:ext cx="2944813" cy="5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lvl1pPr algn="l" defTabSz="893763">
              <a:defRPr sz="1200">
                <a:effectLst/>
              </a:defRPr>
            </a:lvl1pPr>
          </a:lstStyle>
          <a:p>
            <a:pPr>
              <a:defRPr/>
            </a:pPr>
            <a:endParaRPr lang="en-GB"/>
          </a:p>
        </p:txBody>
      </p:sp>
      <p:sp>
        <p:nvSpPr>
          <p:cNvPr id="1108995" name="Rectangle 3"/>
          <p:cNvSpPr>
            <a:spLocks noGrp="1" noChangeArrowheads="1"/>
          </p:cNvSpPr>
          <p:nvPr>
            <p:ph type="dt" idx="1"/>
          </p:nvPr>
        </p:nvSpPr>
        <p:spPr bwMode="gray">
          <a:xfrm>
            <a:off x="3829051" y="0"/>
            <a:ext cx="2944813" cy="5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lvl1pPr algn="r" defTabSz="893763">
              <a:defRPr sz="1200">
                <a:effectLst/>
              </a:defRPr>
            </a:lvl1pPr>
          </a:lstStyle>
          <a:p>
            <a:pPr>
              <a:defRPr/>
            </a:pPr>
            <a:endParaRPr lang="en-GB"/>
          </a:p>
        </p:txBody>
      </p:sp>
      <p:sp>
        <p:nvSpPr>
          <p:cNvPr id="31748" name="Rectangle 4"/>
          <p:cNvSpPr>
            <a:spLocks noGrp="1" noRot="1" noChangeAspect="1" noChangeArrowheads="1" noTextEdit="1"/>
          </p:cNvSpPr>
          <p:nvPr>
            <p:ph type="sldImg" idx="2"/>
          </p:nvPr>
        </p:nvSpPr>
        <p:spPr bwMode="gray">
          <a:xfrm>
            <a:off x="703263" y="744538"/>
            <a:ext cx="5367337" cy="3716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a:p>
        </p:txBody>
      </p:sp>
      <p:sp>
        <p:nvSpPr>
          <p:cNvPr id="1108997" name="Rectangle 5"/>
          <p:cNvSpPr>
            <a:spLocks noGrp="1" noChangeArrowheads="1"/>
          </p:cNvSpPr>
          <p:nvPr>
            <p:ph type="body" sz="quarter" idx="3"/>
          </p:nvPr>
        </p:nvSpPr>
        <p:spPr bwMode="gray">
          <a:xfrm>
            <a:off x="884239" y="4685551"/>
            <a:ext cx="5006975" cy="446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08998" name="Rectangle 6"/>
          <p:cNvSpPr>
            <a:spLocks noGrp="1" noChangeArrowheads="1"/>
          </p:cNvSpPr>
          <p:nvPr>
            <p:ph type="ftr" sz="quarter" idx="4"/>
          </p:nvPr>
        </p:nvSpPr>
        <p:spPr bwMode="gray">
          <a:xfrm>
            <a:off x="1" y="9442529"/>
            <a:ext cx="2944813" cy="44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b" anchorCtr="0" compatLnSpc="1">
            <a:prstTxWarp prst="textNoShape">
              <a:avLst/>
            </a:prstTxWarp>
          </a:bodyPr>
          <a:lstStyle>
            <a:lvl1pPr algn="l" defTabSz="893763">
              <a:defRPr sz="1200">
                <a:effectLst/>
              </a:defRPr>
            </a:lvl1pPr>
          </a:lstStyle>
          <a:p>
            <a:pPr>
              <a:defRPr/>
            </a:pPr>
            <a:endParaRPr lang="en-GB"/>
          </a:p>
        </p:txBody>
      </p:sp>
      <p:sp>
        <p:nvSpPr>
          <p:cNvPr id="1108999" name="Rectangle 7"/>
          <p:cNvSpPr>
            <a:spLocks noGrp="1" noChangeArrowheads="1"/>
          </p:cNvSpPr>
          <p:nvPr>
            <p:ph type="sldNum" sz="quarter" idx="5"/>
          </p:nvPr>
        </p:nvSpPr>
        <p:spPr bwMode="gray">
          <a:xfrm>
            <a:off x="3829051" y="9442529"/>
            <a:ext cx="2944813" cy="44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b" anchorCtr="0" compatLnSpc="1">
            <a:prstTxWarp prst="textNoShape">
              <a:avLst/>
            </a:prstTxWarp>
          </a:bodyPr>
          <a:lstStyle>
            <a:lvl1pPr algn="r" defTabSz="893763">
              <a:defRPr sz="1200">
                <a:effectLst/>
              </a:defRPr>
            </a:lvl1pPr>
          </a:lstStyle>
          <a:p>
            <a:pPr>
              <a:defRPr/>
            </a:pPr>
            <a:fld id="{FA50727F-85DB-4326-8441-F5DE1BFCDC71}" type="slidenum">
              <a:rPr lang="en-GB"/>
              <a:pPr>
                <a:defRPr/>
              </a:pPr>
              <a:t>‹#›</a:t>
            </a:fld>
            <a:endParaRPr lang="en-GB"/>
          </a:p>
        </p:txBody>
      </p:sp>
    </p:spTree>
    <p:extLst>
      <p:ext uri="{BB962C8B-B14F-4D97-AF65-F5344CB8AC3E}">
        <p14:creationId xmlns:p14="http://schemas.microsoft.com/office/powerpoint/2010/main" val="3962841307"/>
      </p:ext>
    </p:extLst>
  </p:cSld>
  <p:clrMap bg1="lt1" tx1="dk1" bg2="lt2" tx2="dk2" accent1="accent1" accent2="accent2" accent3="accent3" accent4="accent4" accent5="accent5" accent6="accent6" hlink="hlink" folHlink="folHlink"/>
  <p:notesStyle>
    <a:lvl1pPr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1pPr>
    <a:lvl2pPr marL="468313"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2pPr>
    <a:lvl3pPr marL="930275"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3pPr>
    <a:lvl4pPr marL="1398588"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4pPr>
    <a:lvl5pPr marL="1863725"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3263" y="744538"/>
            <a:ext cx="5367337" cy="3716337"/>
          </a:xfrm>
        </p:spPr>
        <p:txBody>
          <a:bodyPr/>
          <a:lstStyle/>
          <a:p>
            <a:endParaRPr lang="en-US"/>
          </a:p>
        </p:txBody>
      </p:sp>
      <p:sp>
        <p:nvSpPr>
          <p:cNvPr id="3" name="Marcador de notas 2"/>
          <p:cNvSpPr>
            <a:spLocks noGrp="1"/>
          </p:cNvSpPr>
          <p:nvPr>
            <p:ph type="body" idx="1"/>
          </p:nvPr>
        </p:nvSpPr>
        <p:spPr/>
        <p:txBody>
          <a:bodyPr/>
          <a:lstStyle/>
          <a:p>
            <a:r>
              <a:rPr lang="en-US" dirty="0"/>
              <a:t>This slide has a background placeholder and another placeholder for the person. To add the images, follow the steps below:</a:t>
            </a:r>
          </a:p>
          <a:p>
            <a:r>
              <a:rPr lang="en-US" dirty="0"/>
              <a:t>1 - Click on the icon for the background image.</a:t>
            </a:r>
          </a:p>
          <a:p>
            <a:r>
              <a:rPr lang="en-US" dirty="0"/>
              <a:t>2 - Choose your Image.</a:t>
            </a:r>
          </a:p>
          <a:p>
            <a:r>
              <a:rPr lang="en-US" dirty="0"/>
              <a:t>3 - Right Click on Image &gt;&gt; Send to Back &gt;&gt; Send to Back</a:t>
            </a:r>
          </a:p>
          <a:p>
            <a:r>
              <a:rPr lang="en-US" dirty="0"/>
              <a:t>4 - Click on the icon to choose the image of the person</a:t>
            </a:r>
          </a:p>
        </p:txBody>
      </p:sp>
      <p:sp>
        <p:nvSpPr>
          <p:cNvPr id="4" name="Marcador de número de diapositiva 3"/>
          <p:cNvSpPr>
            <a:spLocks noGrp="1"/>
          </p:cNvSpPr>
          <p:nvPr>
            <p:ph type="sldNum" sz="quarter" idx="10"/>
          </p:nvPr>
        </p:nvSpPr>
        <p:spPr/>
        <p:txBody>
          <a:bodyPr/>
          <a:lstStyle/>
          <a:p>
            <a:fld id="{69BC2EFC-28F3-48C0-BF6B-230A53BCFDFC}" type="slidenum">
              <a:rPr lang="es-MX" smtClean="0"/>
              <a:t>8</a:t>
            </a:fld>
            <a:endParaRPr lang="es-MX" dirty="0"/>
          </a:p>
        </p:txBody>
      </p:sp>
    </p:spTree>
    <p:extLst>
      <p:ext uri="{BB962C8B-B14F-4D97-AF65-F5344CB8AC3E}">
        <p14:creationId xmlns:p14="http://schemas.microsoft.com/office/powerpoint/2010/main" val="3003924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sv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8.svg"/><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sv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0043"/>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428CEA5-D8AB-1936-2C6E-4759E3463879}"/>
              </a:ext>
            </a:extLst>
          </p:cNvPr>
          <p:cNvGraphicFramePr>
            <a:graphicFrameLocks noChangeAspect="1"/>
          </p:cNvGraphicFramePr>
          <p:nvPr userDrawn="1">
            <p:custDataLst>
              <p:tags r:id="rId1"/>
            </p:custDataLst>
            <p:extLst>
              <p:ext uri="{D42A27DB-BD31-4B8C-83A1-F6EECF244321}">
                <p14:modId xmlns:p14="http://schemas.microsoft.com/office/powerpoint/2010/main" val="270760168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B428CEA5-D8AB-1936-2C6E-4759E346387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4821435" y="1200150"/>
            <a:ext cx="4682134" cy="2387600"/>
          </a:xfrm>
        </p:spPr>
        <p:txBody>
          <a:bodyPr vert="horz" anchor="b"/>
          <a:lstStyle>
            <a:lvl1pPr algn="l">
              <a:defRPr sz="4388">
                <a:latin typeface="Century Gothic" panose="020B05020202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96EC1307-6DC1-F6F5-8D4F-14A257F26E1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580" y="975523"/>
            <a:ext cx="3949500" cy="4906954"/>
          </a:xfrm>
          <a:prstGeom prst="rect">
            <a:avLst/>
          </a:prstGeom>
        </p:spPr>
      </p:pic>
    </p:spTree>
    <p:extLst>
      <p:ext uri="{BB962C8B-B14F-4D97-AF65-F5344CB8AC3E}">
        <p14:creationId xmlns:p14="http://schemas.microsoft.com/office/powerpoint/2010/main" val="59407108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04318598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CBCA63-F3C7-37E9-8140-9678E0FCC9D2}"/>
              </a:ext>
            </a:extLst>
          </p:cNvPr>
          <p:cNvSpPr/>
          <p:nvPr userDrawn="1"/>
        </p:nvSpPr>
        <p:spPr bwMode="auto">
          <a:xfrm>
            <a:off x="7608590" y="0"/>
            <a:ext cx="2297410" cy="3429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5" name="Content Placeholder 2">
            <a:extLst>
              <a:ext uri="{FF2B5EF4-FFF2-40B4-BE49-F238E27FC236}">
                <a16:creationId xmlns:a16="http://schemas.microsoft.com/office/drawing/2014/main" id="{49BD4E18-BA06-D7D3-2CA7-3B7005BCFCC2}"/>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15">
            <a:extLst>
              <a:ext uri="{FF2B5EF4-FFF2-40B4-BE49-F238E27FC236}">
                <a16:creationId xmlns:a16="http://schemas.microsoft.com/office/drawing/2014/main" id="{3FB1C760-EEA4-B109-5F98-F73105BB7E33}"/>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7" name="TextBox 16">
            <a:extLst>
              <a:ext uri="{FF2B5EF4-FFF2-40B4-BE49-F238E27FC236}">
                <a16:creationId xmlns:a16="http://schemas.microsoft.com/office/drawing/2014/main" id="{F2796978-D806-E8A6-B35C-0162917F85B1}"/>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8" name="Graphic 17">
            <a:extLst>
              <a:ext uri="{FF2B5EF4-FFF2-40B4-BE49-F238E27FC236}">
                <a16:creationId xmlns:a16="http://schemas.microsoft.com/office/drawing/2014/main" id="{4161E71C-EF16-12D4-9F52-9D3D96C64F0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9" name="TextBox 18">
            <a:extLst>
              <a:ext uri="{FF2B5EF4-FFF2-40B4-BE49-F238E27FC236}">
                <a16:creationId xmlns:a16="http://schemas.microsoft.com/office/drawing/2014/main" id="{087BB3FC-0F6E-5CEC-073B-71D4B0BA195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20" name="Title 1">
            <a:extLst>
              <a:ext uri="{FF2B5EF4-FFF2-40B4-BE49-F238E27FC236}">
                <a16:creationId xmlns:a16="http://schemas.microsoft.com/office/drawing/2014/main" id="{8F229144-DA83-8ECD-7BE5-498AA8224BC9}"/>
              </a:ext>
            </a:extLst>
          </p:cNvPr>
          <p:cNvSpPr>
            <a:spLocks noGrp="1"/>
          </p:cNvSpPr>
          <p:nvPr>
            <p:ph type="title"/>
          </p:nvPr>
        </p:nvSpPr>
        <p:spPr>
          <a:xfrm>
            <a:off x="476887" y="549275"/>
            <a:ext cx="6844393"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7776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Layout 58">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188AC40-C58E-A8D2-8A8B-C8D9BCAD8213}"/>
              </a:ext>
            </a:extLst>
          </p:cNvPr>
          <p:cNvGraphicFramePr>
            <a:graphicFrameLocks noChangeAspect="1"/>
          </p:cNvGraphicFramePr>
          <p:nvPr userDrawn="1">
            <p:custDataLst>
              <p:tags r:id="rId1"/>
            </p:custDataLst>
            <p:extLst>
              <p:ext uri="{D42A27DB-BD31-4B8C-83A1-F6EECF244321}">
                <p14:modId xmlns:p14="http://schemas.microsoft.com/office/powerpoint/2010/main" val="361596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9" name="think-cell data - do not delete" hidden="1">
                        <a:extLst>
                          <a:ext uri="{FF2B5EF4-FFF2-40B4-BE49-F238E27FC236}">
                            <a16:creationId xmlns:a16="http://schemas.microsoft.com/office/drawing/2014/main" id="{8188AC40-C58E-A8D2-8A8B-C8D9BCAD82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2 Marcador de posición de imagen"/>
          <p:cNvSpPr>
            <a:spLocks noGrp="1"/>
          </p:cNvSpPr>
          <p:nvPr>
            <p:ph type="pic" sz="quarter" idx="10"/>
          </p:nvPr>
        </p:nvSpPr>
        <p:spPr>
          <a:xfrm>
            <a:off x="0" y="6"/>
            <a:ext cx="9906000" cy="2528042"/>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2 Marcador de posición de imagen">
            <a:extLst>
              <a:ext uri="{FF2B5EF4-FFF2-40B4-BE49-F238E27FC236}">
                <a16:creationId xmlns:a16="http://schemas.microsoft.com/office/drawing/2014/main" id="{4589B49E-9BBF-49A1-8792-D8E34565606A}"/>
              </a:ext>
            </a:extLst>
          </p:cNvPr>
          <p:cNvSpPr>
            <a:spLocks noGrp="1"/>
          </p:cNvSpPr>
          <p:nvPr>
            <p:ph type="pic" sz="quarter" idx="13"/>
          </p:nvPr>
        </p:nvSpPr>
        <p:spPr>
          <a:xfrm>
            <a:off x="651907" y="1215318"/>
            <a:ext cx="1739224" cy="1739224"/>
          </a:xfrm>
          <a:prstGeom prst="rect">
            <a:avLst/>
          </a:prstGeom>
          <a:solidFill>
            <a:schemeClr val="bg1">
              <a:lumMod val="85000"/>
              <a:alpha val="50000"/>
            </a:schemeClr>
          </a:solidFill>
          <a:ln w="254000">
            <a:solidFill>
              <a:schemeClr val="bg1"/>
            </a:solidFill>
            <a:miter lim="800000"/>
          </a:ln>
        </p:spPr>
        <p:txBody>
          <a:bodyPr/>
          <a:lstStyle>
            <a:lvl1pPr marL="0" indent="0">
              <a:buNone/>
              <a:defRPr sz="975"/>
            </a:lvl1pPr>
          </a:lstStyle>
          <a:p>
            <a:endParaRPr lang="es-SV" dirty="0"/>
          </a:p>
        </p:txBody>
      </p:sp>
      <p:sp>
        <p:nvSpPr>
          <p:cNvPr id="8" name="Rectangle 7">
            <a:extLst>
              <a:ext uri="{FF2B5EF4-FFF2-40B4-BE49-F238E27FC236}">
                <a16:creationId xmlns:a16="http://schemas.microsoft.com/office/drawing/2014/main" id="{91A31284-5BD4-A844-7E5B-249469D602D0}"/>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6C72C348-5F9B-22E8-9469-35BCFBD0D44A}"/>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5260D622-6AC2-C711-E866-A5115FC3F1A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CEDBAFCE-88F1-58DF-61C3-8659DCBD478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14625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ACD97D5-B7ED-CB87-F76B-0F3BC7307847}"/>
              </a:ext>
            </a:extLst>
          </p:cNvPr>
          <p:cNvGraphicFramePr>
            <a:graphicFrameLocks noChangeAspect="1"/>
          </p:cNvGraphicFramePr>
          <p:nvPr userDrawn="1">
            <p:custDataLst>
              <p:tags r:id="rId1"/>
            </p:custDataLst>
            <p:extLst>
              <p:ext uri="{D42A27DB-BD31-4B8C-83A1-F6EECF244321}">
                <p14:modId xmlns:p14="http://schemas.microsoft.com/office/powerpoint/2010/main" val="170574861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5ACD97D5-B7ED-CB87-F76B-0F3BC730784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5278D28C-A91D-A33B-A978-0E1597E5E7B7}"/>
              </a:ext>
            </a:extLst>
          </p:cNvPr>
          <p:cNvSpPr>
            <a:spLocks noGrp="1"/>
          </p:cNvSpPr>
          <p:nvPr>
            <p:ph type="title"/>
          </p:nvPr>
        </p:nvSpPr>
        <p:spPr>
          <a:xfrm>
            <a:off x="476887" y="549275"/>
            <a:ext cx="8976675"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1" name="Content Placeholder 2">
            <a:extLst>
              <a:ext uri="{FF2B5EF4-FFF2-40B4-BE49-F238E27FC236}">
                <a16:creationId xmlns:a16="http://schemas.microsoft.com/office/drawing/2014/main" id="{971707FF-D622-28C8-2958-B0F8CC4A4433}"/>
              </a:ext>
            </a:extLst>
          </p:cNvPr>
          <p:cNvSpPr>
            <a:spLocks noGrp="1"/>
          </p:cNvSpPr>
          <p:nvPr>
            <p:ph idx="11"/>
          </p:nvPr>
        </p:nvSpPr>
        <p:spPr>
          <a:xfrm>
            <a:off x="476888"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Rectangle 11">
            <a:extLst>
              <a:ext uri="{FF2B5EF4-FFF2-40B4-BE49-F238E27FC236}">
                <a16:creationId xmlns:a16="http://schemas.microsoft.com/office/drawing/2014/main" id="{3D99E000-F94C-E542-3B40-E070EB3111FE}"/>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3" name="TextBox 12">
            <a:extLst>
              <a:ext uri="{FF2B5EF4-FFF2-40B4-BE49-F238E27FC236}">
                <a16:creationId xmlns:a16="http://schemas.microsoft.com/office/drawing/2014/main" id="{FDFCF94D-857B-0BF9-DBBA-A002A85D2662}"/>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4" name="Graphic 13">
            <a:extLst>
              <a:ext uri="{FF2B5EF4-FFF2-40B4-BE49-F238E27FC236}">
                <a16:creationId xmlns:a16="http://schemas.microsoft.com/office/drawing/2014/main" id="{5DD411CD-6432-FF2A-0E4A-31089752720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5" name="TextBox 14">
            <a:extLst>
              <a:ext uri="{FF2B5EF4-FFF2-40B4-BE49-F238E27FC236}">
                <a16:creationId xmlns:a16="http://schemas.microsoft.com/office/drawing/2014/main" id="{72F2CC16-5F0C-EB7C-366F-F3510D038FB1}"/>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16" name="Content Placeholder 2">
            <a:extLst>
              <a:ext uri="{FF2B5EF4-FFF2-40B4-BE49-F238E27FC236}">
                <a16:creationId xmlns:a16="http://schemas.microsoft.com/office/drawing/2014/main" id="{AD53BCD7-3795-4805-2F9E-DD06FEC9D052}"/>
              </a:ext>
            </a:extLst>
          </p:cNvPr>
          <p:cNvSpPr>
            <a:spLocks noGrp="1"/>
          </p:cNvSpPr>
          <p:nvPr>
            <p:ph idx="12"/>
          </p:nvPr>
        </p:nvSpPr>
        <p:spPr>
          <a:xfrm>
            <a:off x="5188152"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8558482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239230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pic>
        <p:nvPicPr>
          <p:cNvPr id="6" name="Graphic 5">
            <a:extLst>
              <a:ext uri="{FF2B5EF4-FFF2-40B4-BE49-F238E27FC236}">
                <a16:creationId xmlns:a16="http://schemas.microsoft.com/office/drawing/2014/main" id="{AE789714-8739-F235-1A11-015DE20DF7D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3102270322"/>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6CB3EAA-E99C-0DB8-D230-866B7CF843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31394570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ceholder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979DC7-9E00-9936-5C98-EB7F970613C6}"/>
              </a:ext>
            </a:extLst>
          </p:cNvPr>
          <p:cNvSpPr>
            <a:spLocks noGrp="1"/>
          </p:cNvSpPr>
          <p:nvPr>
            <p:ph type="pic" sz="quarter" idx="10"/>
          </p:nvPr>
        </p:nvSpPr>
        <p:spPr>
          <a:xfrm>
            <a:off x="508719" y="0"/>
            <a:ext cx="4243065"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09472414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3405582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Tree>
    <p:extLst>
      <p:ext uri="{BB962C8B-B14F-4D97-AF65-F5344CB8AC3E}">
        <p14:creationId xmlns:p14="http://schemas.microsoft.com/office/powerpoint/2010/main" val="328734035"/>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469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428CEA5-D8AB-1936-2C6E-4759E3463879}"/>
              </a:ext>
            </a:extLst>
          </p:cNvPr>
          <p:cNvGraphicFramePr>
            <a:graphicFrameLocks noChangeAspect="1"/>
          </p:cNvGraphicFramePr>
          <p:nvPr userDrawn="1">
            <p:custDataLst>
              <p:tags r:id="rId1"/>
            </p:custDataLst>
            <p:extLst>
              <p:ext uri="{D42A27DB-BD31-4B8C-83A1-F6EECF244321}">
                <p14:modId xmlns:p14="http://schemas.microsoft.com/office/powerpoint/2010/main" val="270760168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B428CEA5-D8AB-1936-2C6E-4759E346387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4821435" y="1200150"/>
            <a:ext cx="4682134" cy="2387600"/>
          </a:xfrm>
        </p:spPr>
        <p:txBody>
          <a:bodyPr vert="horz" anchor="b"/>
          <a:lstStyle>
            <a:lvl1pPr algn="l">
              <a:defRPr sz="4388">
                <a:latin typeface="Century Gothic" panose="020B05020202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96EC1307-6DC1-F6F5-8D4F-14A257F26E1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10" y="975523"/>
            <a:ext cx="3949500" cy="4906954"/>
          </a:xfrm>
          <a:prstGeom prst="rect">
            <a:avLst/>
          </a:prstGeom>
        </p:spPr>
      </p:pic>
    </p:spTree>
    <p:extLst>
      <p:ext uri="{BB962C8B-B14F-4D97-AF65-F5344CB8AC3E}">
        <p14:creationId xmlns:p14="http://schemas.microsoft.com/office/powerpoint/2010/main" val="1112437460"/>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8CA488-7DE4-6740-23C8-5C628A296476}"/>
              </a:ext>
            </a:extLst>
          </p:cNvPr>
          <p:cNvGraphicFramePr>
            <a:graphicFrameLocks noChangeAspect="1"/>
          </p:cNvGraphicFramePr>
          <p:nvPr userDrawn="1">
            <p:custDataLst>
              <p:tags r:id="rId1"/>
            </p:custDataLst>
            <p:extLst>
              <p:ext uri="{D42A27DB-BD31-4B8C-83A1-F6EECF244321}">
                <p14:modId xmlns:p14="http://schemas.microsoft.com/office/powerpoint/2010/main" val="271839882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0E8CA488-7DE4-6740-23C8-5C628A29647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742950" y="2130433"/>
            <a:ext cx="8420100" cy="1470025"/>
          </a:xfrm>
          <a:prstGeom prst="rect">
            <a:avLst/>
          </a:prstGeom>
        </p:spPr>
        <p:txBody>
          <a:bodyPr vert="horz"/>
          <a:lstStyle>
            <a:lvl1pPr algn="ctr">
              <a:defRPr sz="3575">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sz="2600">
                <a:solidFill>
                  <a:srgbClr val="000043"/>
                </a:solidFill>
                <a:effectLst/>
                <a:latin typeface="Century Gothic" panose="020B0502020202020204" pitchFamily="34" charset="0"/>
              </a:defRPr>
            </a:lvl1pPr>
            <a:lvl2pPr marL="457235" indent="0" algn="ctr">
              <a:buNone/>
              <a:defRPr/>
            </a:lvl2pPr>
            <a:lvl3pPr marL="914469" indent="0" algn="ctr">
              <a:buNone/>
              <a:defRPr/>
            </a:lvl3pPr>
            <a:lvl4pPr marL="1371702" indent="0" algn="ctr">
              <a:buNone/>
              <a:defRPr/>
            </a:lvl4pPr>
            <a:lvl5pPr marL="1828938" indent="0" algn="ctr">
              <a:buNone/>
              <a:defRPr/>
            </a:lvl5pPr>
            <a:lvl6pPr marL="2286171" indent="0" algn="ctr">
              <a:buNone/>
              <a:defRPr/>
            </a:lvl6pPr>
            <a:lvl7pPr marL="2743405" indent="0" algn="ctr">
              <a:buNone/>
              <a:defRPr/>
            </a:lvl7pPr>
            <a:lvl8pPr marL="3200640" indent="0" algn="ctr">
              <a:buNone/>
              <a:defRPr/>
            </a:lvl8pPr>
            <a:lvl9pPr marL="3657873" indent="0" algn="ctr">
              <a:buNone/>
              <a:defRPr/>
            </a:lvl9pPr>
          </a:lstStyle>
          <a:p>
            <a:r>
              <a:rPr lang="en-US" dirty="0"/>
              <a:t>Click to edit Master subtitle style</a:t>
            </a:r>
            <a:endParaRPr lang="el-GR" dirty="0"/>
          </a:p>
        </p:txBody>
      </p:sp>
      <p:sp>
        <p:nvSpPr>
          <p:cNvPr id="4" name="Rectangle 3">
            <a:extLst>
              <a:ext uri="{FF2B5EF4-FFF2-40B4-BE49-F238E27FC236}">
                <a16:creationId xmlns:a16="http://schemas.microsoft.com/office/drawing/2014/main" id="{806C9EBC-3C4C-B5BE-AF63-36EB39E5A204}"/>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6" name="TextBox 5">
            <a:extLst>
              <a:ext uri="{FF2B5EF4-FFF2-40B4-BE49-F238E27FC236}">
                <a16:creationId xmlns:a16="http://schemas.microsoft.com/office/drawing/2014/main" id="{2C76B110-44EE-4B8F-8161-16CE470D4904}"/>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3" name="Graphic 12">
            <a:extLst>
              <a:ext uri="{FF2B5EF4-FFF2-40B4-BE49-F238E27FC236}">
                <a16:creationId xmlns:a16="http://schemas.microsoft.com/office/drawing/2014/main" id="{80BEA9C1-DCF7-4074-89D5-001DB032CFE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592664" y="279768"/>
            <a:ext cx="180903" cy="276626"/>
          </a:xfrm>
          <a:prstGeom prst="rect">
            <a:avLst/>
          </a:prstGeom>
        </p:spPr>
      </p:pic>
      <p:pic>
        <p:nvPicPr>
          <p:cNvPr id="17" name="Graphic 16">
            <a:extLst>
              <a:ext uri="{FF2B5EF4-FFF2-40B4-BE49-F238E27FC236}">
                <a16:creationId xmlns:a16="http://schemas.microsoft.com/office/drawing/2014/main" id="{25A36588-2BC8-62EF-6783-EFF6AB3D3B8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280060" y="6503869"/>
            <a:ext cx="172378" cy="214166"/>
          </a:xfrm>
          <a:prstGeom prst="rect">
            <a:avLst/>
          </a:prstGeom>
        </p:spPr>
      </p:pic>
      <p:sp>
        <p:nvSpPr>
          <p:cNvPr id="18" name="TextBox 17">
            <a:extLst>
              <a:ext uri="{FF2B5EF4-FFF2-40B4-BE49-F238E27FC236}">
                <a16:creationId xmlns:a16="http://schemas.microsoft.com/office/drawing/2014/main" id="{49B9E638-D1D3-937E-07EC-2EFBD8D69718}"/>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558674539"/>
      </p:ext>
    </p:extLst>
  </p:cSld>
  <p:clrMapOvr>
    <a:masterClrMapping/>
  </p:clrMapOvr>
  <p:transition spd="med"/>
  <p:extLst>
    <p:ext uri="{DCECCB84-F9BA-43D5-87BE-67443E8EF086}">
      <p15:sldGuideLst xmlns:p15="http://schemas.microsoft.com/office/powerpoint/2012/main">
        <p15:guide id="1" pos="285" userDrawn="1">
          <p15:clr>
            <a:srgbClr val="FBAE40"/>
          </p15:clr>
        </p15:guide>
        <p15:guide id="2" pos="59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8CA488-7DE4-6740-23C8-5C628A296476}"/>
              </a:ext>
            </a:extLst>
          </p:cNvPr>
          <p:cNvGraphicFramePr>
            <a:graphicFrameLocks noChangeAspect="1"/>
          </p:cNvGraphicFramePr>
          <p:nvPr userDrawn="1">
            <p:custDataLst>
              <p:tags r:id="rId1"/>
            </p:custDataLst>
            <p:extLst>
              <p:ext uri="{D42A27DB-BD31-4B8C-83A1-F6EECF244321}">
                <p14:modId xmlns:p14="http://schemas.microsoft.com/office/powerpoint/2010/main" val="271839882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0E8CA488-7DE4-6740-23C8-5C628A29647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742950" y="2130433"/>
            <a:ext cx="8420100" cy="1470025"/>
          </a:xfrm>
          <a:prstGeom prst="rect">
            <a:avLst/>
          </a:prstGeom>
        </p:spPr>
        <p:txBody>
          <a:bodyPr vert="horz"/>
          <a:lstStyle>
            <a:lvl1pPr algn="ctr">
              <a:defRPr sz="3575">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sz="2600">
                <a:solidFill>
                  <a:srgbClr val="000043"/>
                </a:solidFill>
                <a:effectLst/>
                <a:latin typeface="Century Gothic" panose="020B0502020202020204" pitchFamily="34" charset="0"/>
              </a:defRPr>
            </a:lvl1pPr>
            <a:lvl2pPr marL="457235" indent="0" algn="ctr">
              <a:buNone/>
              <a:defRPr/>
            </a:lvl2pPr>
            <a:lvl3pPr marL="914469" indent="0" algn="ctr">
              <a:buNone/>
              <a:defRPr/>
            </a:lvl3pPr>
            <a:lvl4pPr marL="1371702" indent="0" algn="ctr">
              <a:buNone/>
              <a:defRPr/>
            </a:lvl4pPr>
            <a:lvl5pPr marL="1828938" indent="0" algn="ctr">
              <a:buNone/>
              <a:defRPr/>
            </a:lvl5pPr>
            <a:lvl6pPr marL="2286171" indent="0" algn="ctr">
              <a:buNone/>
              <a:defRPr/>
            </a:lvl6pPr>
            <a:lvl7pPr marL="2743405" indent="0" algn="ctr">
              <a:buNone/>
              <a:defRPr/>
            </a:lvl7pPr>
            <a:lvl8pPr marL="3200640" indent="0" algn="ctr">
              <a:buNone/>
              <a:defRPr/>
            </a:lvl8pPr>
            <a:lvl9pPr marL="3657873" indent="0" algn="ctr">
              <a:buNone/>
              <a:defRPr/>
            </a:lvl9pPr>
          </a:lstStyle>
          <a:p>
            <a:r>
              <a:rPr lang="en-US" dirty="0"/>
              <a:t>Click to edit Master subtitle style</a:t>
            </a:r>
            <a:endParaRPr lang="el-GR" dirty="0"/>
          </a:p>
        </p:txBody>
      </p:sp>
      <p:sp>
        <p:nvSpPr>
          <p:cNvPr id="4" name="Rectangle 3">
            <a:extLst>
              <a:ext uri="{FF2B5EF4-FFF2-40B4-BE49-F238E27FC236}">
                <a16:creationId xmlns:a16="http://schemas.microsoft.com/office/drawing/2014/main" id="{806C9EBC-3C4C-B5BE-AF63-36EB39E5A204}"/>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6" name="TextBox 5">
            <a:extLst>
              <a:ext uri="{FF2B5EF4-FFF2-40B4-BE49-F238E27FC236}">
                <a16:creationId xmlns:a16="http://schemas.microsoft.com/office/drawing/2014/main" id="{2C76B110-44EE-4B8F-8161-16CE470D4904}"/>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3" name="Graphic 12">
            <a:extLst>
              <a:ext uri="{FF2B5EF4-FFF2-40B4-BE49-F238E27FC236}">
                <a16:creationId xmlns:a16="http://schemas.microsoft.com/office/drawing/2014/main" id="{80BEA9C1-DCF7-4074-89D5-001DB032CFE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592664" y="279768"/>
            <a:ext cx="180903" cy="276626"/>
          </a:xfrm>
          <a:prstGeom prst="rect">
            <a:avLst/>
          </a:prstGeom>
        </p:spPr>
      </p:pic>
      <p:pic>
        <p:nvPicPr>
          <p:cNvPr id="17" name="Graphic 16">
            <a:extLst>
              <a:ext uri="{FF2B5EF4-FFF2-40B4-BE49-F238E27FC236}">
                <a16:creationId xmlns:a16="http://schemas.microsoft.com/office/drawing/2014/main" id="{25A36588-2BC8-62EF-6783-EFF6AB3D3B8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280060" y="6503869"/>
            <a:ext cx="172378" cy="214166"/>
          </a:xfrm>
          <a:prstGeom prst="rect">
            <a:avLst/>
          </a:prstGeom>
        </p:spPr>
      </p:pic>
      <p:sp>
        <p:nvSpPr>
          <p:cNvPr id="18" name="TextBox 17">
            <a:extLst>
              <a:ext uri="{FF2B5EF4-FFF2-40B4-BE49-F238E27FC236}">
                <a16:creationId xmlns:a16="http://schemas.microsoft.com/office/drawing/2014/main" id="{49B9E638-D1D3-937E-07EC-2EFBD8D69718}"/>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3189412372"/>
      </p:ext>
    </p:extLst>
  </p:cSld>
  <p:clrMapOvr>
    <a:masterClrMapping/>
  </p:clrMapOvr>
  <p:transition spd="med"/>
  <p:extLst>
    <p:ext uri="{DCECCB84-F9BA-43D5-87BE-67443E8EF086}">
      <p15:sldGuideLst xmlns:p15="http://schemas.microsoft.com/office/powerpoint/2012/main">
        <p15:guide id="1" pos="285" userDrawn="1">
          <p15:clr>
            <a:srgbClr val="FBAE40"/>
          </p15:clr>
        </p15:guide>
        <p15:guide id="2" pos="595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AFAFA"/>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7334A06-D07C-2D6A-E0AB-A19055E40C12}"/>
              </a:ext>
            </a:extLst>
          </p:cNvPr>
          <p:cNvGraphicFramePr>
            <a:graphicFrameLocks noChangeAspect="1"/>
          </p:cNvGraphicFramePr>
          <p:nvPr userDrawn="1">
            <p:custDataLst>
              <p:tags r:id="rId1"/>
            </p:custDataLst>
            <p:extLst>
              <p:ext uri="{D42A27DB-BD31-4B8C-83A1-F6EECF244321}">
                <p14:modId xmlns:p14="http://schemas.microsoft.com/office/powerpoint/2010/main" val="330211061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67334A06-D07C-2D6A-E0AB-A19055E4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52438" y="3691186"/>
            <a:ext cx="8420100" cy="1362075"/>
          </a:xfrm>
          <a:prstGeom prst="rect">
            <a:avLst/>
          </a:prstGeom>
        </p:spPr>
        <p:txBody>
          <a:bodyPr vert="horz" anchor="t"/>
          <a:lstStyle>
            <a:lvl1pPr algn="l">
              <a:defRPr sz="4000" b="1" cap="all">
                <a:solidFill>
                  <a:srgbClr val="000043"/>
                </a:solidFill>
                <a:effectLst/>
                <a:latin typeface="Century Gothic" panose="020B0502020202020204" pitchFamily="34" charset="0"/>
              </a:defRPr>
            </a:lvl1pPr>
          </a:lstStyle>
          <a:p>
            <a:r>
              <a:rPr lang="en-US"/>
              <a:t>Click to edit Master title style</a:t>
            </a:r>
            <a:endParaRPr lang="el-GR"/>
          </a:p>
        </p:txBody>
      </p:sp>
      <p:sp>
        <p:nvSpPr>
          <p:cNvPr id="3" name="Text Placeholder 2"/>
          <p:cNvSpPr>
            <a:spLocks noGrp="1"/>
          </p:cNvSpPr>
          <p:nvPr>
            <p:ph type="body" idx="1"/>
          </p:nvPr>
        </p:nvSpPr>
        <p:spPr>
          <a:xfrm>
            <a:off x="452438" y="1985623"/>
            <a:ext cx="8420100" cy="1500187"/>
          </a:xfrm>
          <a:prstGeom prst="rect">
            <a:avLst/>
          </a:prstGeom>
        </p:spPr>
        <p:txBody>
          <a:bodyPr anchor="b"/>
          <a:lstStyle>
            <a:lvl1pPr marL="0" indent="0">
              <a:buNone/>
              <a:defRPr sz="2000">
                <a:solidFill>
                  <a:srgbClr val="000043"/>
                </a:solidFill>
                <a:effectLst/>
                <a:latin typeface="Century Gothic" panose="020B0502020202020204" pitchFamily="34" charset="0"/>
              </a:defRPr>
            </a:lvl1pPr>
            <a:lvl2pPr marL="457235" indent="0">
              <a:buNone/>
              <a:defRPr sz="1800"/>
            </a:lvl2pPr>
            <a:lvl3pPr marL="914469" indent="0">
              <a:buNone/>
              <a:defRPr sz="1600"/>
            </a:lvl3pPr>
            <a:lvl4pPr marL="1371702" indent="0">
              <a:buNone/>
              <a:defRPr sz="1400"/>
            </a:lvl4pPr>
            <a:lvl5pPr marL="1828938" indent="0">
              <a:buNone/>
              <a:defRPr sz="1400"/>
            </a:lvl5pPr>
            <a:lvl6pPr marL="2286171" indent="0">
              <a:buNone/>
              <a:defRPr sz="1400"/>
            </a:lvl6pPr>
            <a:lvl7pPr marL="2743405" indent="0">
              <a:buNone/>
              <a:defRPr sz="1400"/>
            </a:lvl7pPr>
            <a:lvl8pPr marL="3200640" indent="0">
              <a:buNone/>
              <a:defRPr sz="1400"/>
            </a:lvl8pPr>
            <a:lvl9pPr marL="3657873" indent="0">
              <a:buNone/>
              <a:defRPr sz="1400"/>
            </a:lvl9pPr>
          </a:lstStyle>
          <a:p>
            <a:pPr lvl="0"/>
            <a:r>
              <a:rPr lang="en-US"/>
              <a:t>Click to edit Master text styles</a:t>
            </a:r>
          </a:p>
        </p:txBody>
      </p:sp>
      <p:sp>
        <p:nvSpPr>
          <p:cNvPr id="8" name="Rectangle 7">
            <a:extLst>
              <a:ext uri="{FF2B5EF4-FFF2-40B4-BE49-F238E27FC236}">
                <a16:creationId xmlns:a16="http://schemas.microsoft.com/office/drawing/2014/main" id="{52EFBF96-D5A0-2169-0BA0-131FDC6A7AB9}"/>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CE8C48AE-8A3C-A607-0F15-5F5388807DF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E23E1AC3-8681-5455-FDBC-479DA2BEC7E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C831146-F562-9B6D-DB39-8EB0F4130206}"/>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38516726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115709952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Content Placeholder 2"/>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8">
            <a:extLst>
              <a:ext uri="{FF2B5EF4-FFF2-40B4-BE49-F238E27FC236}">
                <a16:creationId xmlns:a16="http://schemas.microsoft.com/office/drawing/2014/main" id="{F1200054-370D-2CC5-628E-C9E6B1A01E96}"/>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0" name="TextBox 9">
            <a:extLst>
              <a:ext uri="{FF2B5EF4-FFF2-40B4-BE49-F238E27FC236}">
                <a16:creationId xmlns:a16="http://schemas.microsoft.com/office/drawing/2014/main" id="{A4A168F6-B358-03F8-2EDC-C40FD28E9F70}"/>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1" name="Graphic 10">
            <a:extLst>
              <a:ext uri="{FF2B5EF4-FFF2-40B4-BE49-F238E27FC236}">
                <a16:creationId xmlns:a16="http://schemas.microsoft.com/office/drawing/2014/main" id="{BEE1ABB4-629B-DC57-6F1E-3109BD96D00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2" name="TextBox 11">
            <a:extLst>
              <a:ext uri="{FF2B5EF4-FFF2-40B4-BE49-F238E27FC236}">
                <a16:creationId xmlns:a16="http://schemas.microsoft.com/office/drawing/2014/main" id="{DB8D85E3-6AF3-C6B0-5CE0-BDF0E790DBE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35961763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8380065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0"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Title 1">
            <a:extLst>
              <a:ext uri="{FF2B5EF4-FFF2-40B4-BE49-F238E27FC236}">
                <a16:creationId xmlns:a16="http://schemas.microsoft.com/office/drawing/2014/main" id="{8A0A151F-DBFA-9AD2-CB84-9D7944ECD220}"/>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3" name="Content Placeholder 2">
            <a:extLst>
              <a:ext uri="{FF2B5EF4-FFF2-40B4-BE49-F238E27FC236}">
                <a16:creationId xmlns:a16="http://schemas.microsoft.com/office/drawing/2014/main" id="{B09EC3C0-FF4A-EF0A-CE7A-C799CF5C4133}"/>
              </a:ext>
            </a:extLst>
          </p:cNvPr>
          <p:cNvSpPr>
            <a:spLocks noGrp="1"/>
          </p:cNvSpPr>
          <p:nvPr>
            <p:ph idx="1"/>
          </p:nvPr>
        </p:nvSpPr>
        <p:spPr>
          <a:xfrm>
            <a:off x="495299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7">
            <a:extLst>
              <a:ext uri="{FF2B5EF4-FFF2-40B4-BE49-F238E27FC236}">
                <a16:creationId xmlns:a16="http://schemas.microsoft.com/office/drawing/2014/main" id="{6FB3D499-4AFB-8AB6-0F26-24156E30BB95}"/>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B92BA154-0F08-62D7-75A4-F2D2DEBFAB3B}"/>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1756BEE6-2068-281C-8BA3-3405A7EA9A6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6B4BB2A-77AE-8951-9D33-7D1FAA46149A}"/>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275275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477816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DE386BC-CD55-88BB-C4FA-3B9DA032C631}"/>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3D0DAFC1-5BA2-F38C-327E-A221B34BA123}"/>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8037E089-AEFA-FE82-7882-487990C58F8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123A53C4-8D45-3611-A41B-5834D2CB52E4}"/>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1" name="2 Marcador de posición de imagen">
            <a:extLst>
              <a:ext uri="{FF2B5EF4-FFF2-40B4-BE49-F238E27FC236}">
                <a16:creationId xmlns:a16="http://schemas.microsoft.com/office/drawing/2014/main" id="{8103CDB5-A3C1-45C1-733A-3F9F3BE154B9}"/>
              </a:ext>
            </a:extLst>
          </p:cNvPr>
          <p:cNvSpPr>
            <a:spLocks noGrp="1"/>
          </p:cNvSpPr>
          <p:nvPr>
            <p:ph type="pic" sz="quarter" idx="11"/>
          </p:nvPr>
        </p:nvSpPr>
        <p:spPr>
          <a:xfrm>
            <a:off x="5155656"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Title 1">
            <a:extLst>
              <a:ext uri="{FF2B5EF4-FFF2-40B4-BE49-F238E27FC236}">
                <a16:creationId xmlns:a16="http://schemas.microsoft.com/office/drawing/2014/main" id="{DF05EDF8-F79A-67C1-2033-37BC48D484F7}"/>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9" name="Content Placeholder 2">
            <a:extLst>
              <a:ext uri="{FF2B5EF4-FFF2-40B4-BE49-F238E27FC236}">
                <a16:creationId xmlns:a16="http://schemas.microsoft.com/office/drawing/2014/main" id="{1A80D0B8-B919-B4BC-7237-C3F4319F8CF7}"/>
              </a:ext>
            </a:extLst>
          </p:cNvPr>
          <p:cNvSpPr>
            <a:spLocks noGrp="1"/>
          </p:cNvSpPr>
          <p:nvPr>
            <p:ph idx="1"/>
          </p:nvPr>
        </p:nvSpPr>
        <p:spPr>
          <a:xfrm>
            <a:off x="45243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45024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654691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452437" y="4495800"/>
            <a:ext cx="9001125" cy="153488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1" name="Content Placeholder 2">
            <a:extLst>
              <a:ext uri="{FF2B5EF4-FFF2-40B4-BE49-F238E27FC236}">
                <a16:creationId xmlns:a16="http://schemas.microsoft.com/office/drawing/2014/main" id="{3BE90E78-E718-84D1-64BA-EE38C6E0F7C0}"/>
              </a:ext>
            </a:extLst>
          </p:cNvPr>
          <p:cNvSpPr>
            <a:spLocks noGrp="1"/>
          </p:cNvSpPr>
          <p:nvPr>
            <p:ph idx="1"/>
          </p:nvPr>
        </p:nvSpPr>
        <p:spPr>
          <a:xfrm>
            <a:off x="476888"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a:extLst>
              <a:ext uri="{FF2B5EF4-FFF2-40B4-BE49-F238E27FC236}">
                <a16:creationId xmlns:a16="http://schemas.microsoft.com/office/drawing/2014/main" id="{FCDAA7D4-C143-B0F8-CC6A-661A6E83D16A}"/>
              </a:ext>
            </a:extLst>
          </p:cNvPr>
          <p:cNvSpPr>
            <a:spLocks noGrp="1"/>
          </p:cNvSpPr>
          <p:nvPr>
            <p:ph idx="12"/>
          </p:nvPr>
        </p:nvSpPr>
        <p:spPr>
          <a:xfrm>
            <a:off x="5170952"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3" name="Rectangle 12">
            <a:extLst>
              <a:ext uri="{FF2B5EF4-FFF2-40B4-BE49-F238E27FC236}">
                <a16:creationId xmlns:a16="http://schemas.microsoft.com/office/drawing/2014/main" id="{8CA7FFC8-110F-921A-AF44-63A4A690BF51}"/>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4" name="TextBox 13">
            <a:extLst>
              <a:ext uri="{FF2B5EF4-FFF2-40B4-BE49-F238E27FC236}">
                <a16:creationId xmlns:a16="http://schemas.microsoft.com/office/drawing/2014/main" id="{34D1B4A9-E83E-A745-72F2-2FC927129DD6}"/>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80ACBE71-D968-9A71-F9C5-3BB96759F3D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8382FE76-305C-F0C7-A73B-3EEDA1A0ECA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p>
        </p:txBody>
      </p:sp>
      <p:sp>
        <p:nvSpPr>
          <p:cNvPr id="22" name="Title 1">
            <a:extLst>
              <a:ext uri="{FF2B5EF4-FFF2-40B4-BE49-F238E27FC236}">
                <a16:creationId xmlns:a16="http://schemas.microsoft.com/office/drawing/2014/main" id="{9B52E1CB-304C-EDB4-1834-BF9E63B9DA74}"/>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55158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3591857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1" y="3176"/>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Content Placeholder 2">
            <a:extLst>
              <a:ext uri="{FF2B5EF4-FFF2-40B4-BE49-F238E27FC236}">
                <a16:creationId xmlns:a16="http://schemas.microsoft.com/office/drawing/2014/main" id="{20728951-0392-B928-5868-9C332ECCBC3E}"/>
              </a:ext>
            </a:extLst>
          </p:cNvPr>
          <p:cNvSpPr>
            <a:spLocks noGrp="1"/>
          </p:cNvSpPr>
          <p:nvPr>
            <p:ph idx="1"/>
          </p:nvPr>
        </p:nvSpPr>
        <p:spPr>
          <a:xfrm>
            <a:off x="2609171"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Rectangle 6">
            <a:extLst>
              <a:ext uri="{FF2B5EF4-FFF2-40B4-BE49-F238E27FC236}">
                <a16:creationId xmlns:a16="http://schemas.microsoft.com/office/drawing/2014/main" id="{B04E2F7F-2248-4CA8-94B3-40DE50E81E2B}"/>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D58953A8-BD24-DA60-FDB3-9C1C82268DB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DA99B9B0-CBA7-5FB5-95EA-3DFF7BFAFE9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08B8541A-BFCE-759C-593B-1AEEB7385699}"/>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6" name="Title 1">
            <a:extLst>
              <a:ext uri="{FF2B5EF4-FFF2-40B4-BE49-F238E27FC236}">
                <a16:creationId xmlns:a16="http://schemas.microsoft.com/office/drawing/2014/main" id="{E2013CEF-2E5F-D220-34A2-2E03E487E0B8}"/>
              </a:ext>
            </a:extLst>
          </p:cNvPr>
          <p:cNvSpPr>
            <a:spLocks noGrp="1"/>
          </p:cNvSpPr>
          <p:nvPr>
            <p:ph type="title"/>
          </p:nvPr>
        </p:nvSpPr>
        <p:spPr>
          <a:xfrm>
            <a:off x="2609170"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1339892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262548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5" name="2 Marcador de posición de imagen">
            <a:extLst>
              <a:ext uri="{FF2B5EF4-FFF2-40B4-BE49-F238E27FC236}">
                <a16:creationId xmlns:a16="http://schemas.microsoft.com/office/drawing/2014/main" id="{46784E3B-D055-AA84-7EF7-A27D8F390836}"/>
              </a:ext>
            </a:extLst>
          </p:cNvPr>
          <p:cNvSpPr>
            <a:spLocks noGrp="1"/>
          </p:cNvSpPr>
          <p:nvPr>
            <p:ph type="pic" sz="quarter" idx="11"/>
          </p:nvPr>
        </p:nvSpPr>
        <p:spPr>
          <a:xfrm>
            <a:off x="7548166" y="0"/>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7" name="Content Placeholder 2">
            <a:extLst>
              <a:ext uri="{FF2B5EF4-FFF2-40B4-BE49-F238E27FC236}">
                <a16:creationId xmlns:a16="http://schemas.microsoft.com/office/drawing/2014/main" id="{95BD6D54-29D6-5492-3E38-D814D5A8DEA3}"/>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8" name="Rectangle 17">
            <a:extLst>
              <a:ext uri="{FF2B5EF4-FFF2-40B4-BE49-F238E27FC236}">
                <a16:creationId xmlns:a16="http://schemas.microsoft.com/office/drawing/2014/main" id="{D3A01B56-C0CE-D2DD-BDFE-D7DAE19CB43F}"/>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9" name="TextBox 18">
            <a:extLst>
              <a:ext uri="{FF2B5EF4-FFF2-40B4-BE49-F238E27FC236}">
                <a16:creationId xmlns:a16="http://schemas.microsoft.com/office/drawing/2014/main" id="{06E6890A-4036-37A5-EB43-3BFB8C66682D}"/>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DEB3EB27-5CC7-2F84-E2B8-0834BF6A180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60ED6837-ACCF-9138-B7F8-43822296650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24" name="Title 1">
            <a:extLst>
              <a:ext uri="{FF2B5EF4-FFF2-40B4-BE49-F238E27FC236}">
                <a16:creationId xmlns:a16="http://schemas.microsoft.com/office/drawing/2014/main" id="{09BE9964-C14D-C624-9D26-BE0F408147B4}"/>
              </a:ext>
            </a:extLst>
          </p:cNvPr>
          <p:cNvSpPr>
            <a:spLocks noGrp="1"/>
          </p:cNvSpPr>
          <p:nvPr>
            <p:ph type="title"/>
          </p:nvPr>
        </p:nvSpPr>
        <p:spPr>
          <a:xfrm>
            <a:off x="476888"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1777715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04318598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CBCA63-F3C7-37E9-8140-9678E0FCC9D2}"/>
              </a:ext>
            </a:extLst>
          </p:cNvPr>
          <p:cNvSpPr/>
          <p:nvPr userDrawn="1"/>
        </p:nvSpPr>
        <p:spPr bwMode="auto">
          <a:xfrm>
            <a:off x="7608590" y="0"/>
            <a:ext cx="2297410" cy="5799350"/>
          </a:xfrm>
          <a:prstGeom prst="rect">
            <a:avLst/>
          </a:prstGeom>
          <a:solidFill>
            <a:schemeClr val="accent2"/>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5" name="Content Placeholder 2">
            <a:extLst>
              <a:ext uri="{FF2B5EF4-FFF2-40B4-BE49-F238E27FC236}">
                <a16:creationId xmlns:a16="http://schemas.microsoft.com/office/drawing/2014/main" id="{49BD4E18-BA06-D7D3-2CA7-3B7005BCFCC2}"/>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15">
            <a:extLst>
              <a:ext uri="{FF2B5EF4-FFF2-40B4-BE49-F238E27FC236}">
                <a16:creationId xmlns:a16="http://schemas.microsoft.com/office/drawing/2014/main" id="{3FB1C760-EEA4-B109-5F98-F73105BB7E33}"/>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7" name="TextBox 16">
            <a:extLst>
              <a:ext uri="{FF2B5EF4-FFF2-40B4-BE49-F238E27FC236}">
                <a16:creationId xmlns:a16="http://schemas.microsoft.com/office/drawing/2014/main" id="{F2796978-D806-E8A6-B35C-0162917F85B1}"/>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8" name="Graphic 17">
            <a:extLst>
              <a:ext uri="{FF2B5EF4-FFF2-40B4-BE49-F238E27FC236}">
                <a16:creationId xmlns:a16="http://schemas.microsoft.com/office/drawing/2014/main" id="{4161E71C-EF16-12D4-9F52-9D3D96C64F0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9" name="TextBox 18">
            <a:extLst>
              <a:ext uri="{FF2B5EF4-FFF2-40B4-BE49-F238E27FC236}">
                <a16:creationId xmlns:a16="http://schemas.microsoft.com/office/drawing/2014/main" id="{087BB3FC-0F6E-5CEC-073B-71D4B0BA195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20" name="Title 1">
            <a:extLst>
              <a:ext uri="{FF2B5EF4-FFF2-40B4-BE49-F238E27FC236}">
                <a16:creationId xmlns:a16="http://schemas.microsoft.com/office/drawing/2014/main" id="{8F229144-DA83-8ECD-7BE5-498AA8224BC9}"/>
              </a:ext>
            </a:extLst>
          </p:cNvPr>
          <p:cNvSpPr>
            <a:spLocks noGrp="1"/>
          </p:cNvSpPr>
          <p:nvPr>
            <p:ph type="title"/>
          </p:nvPr>
        </p:nvSpPr>
        <p:spPr>
          <a:xfrm>
            <a:off x="476887" y="549275"/>
            <a:ext cx="6844393"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483632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ayout 58">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188AC40-C58E-A8D2-8A8B-C8D9BCAD8213}"/>
              </a:ext>
            </a:extLst>
          </p:cNvPr>
          <p:cNvGraphicFramePr>
            <a:graphicFrameLocks noChangeAspect="1"/>
          </p:cNvGraphicFramePr>
          <p:nvPr userDrawn="1">
            <p:custDataLst>
              <p:tags r:id="rId1"/>
            </p:custDataLst>
            <p:extLst>
              <p:ext uri="{D42A27DB-BD31-4B8C-83A1-F6EECF244321}">
                <p14:modId xmlns:p14="http://schemas.microsoft.com/office/powerpoint/2010/main" val="361596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9" name="think-cell data - do not delete" hidden="1">
                        <a:extLst>
                          <a:ext uri="{FF2B5EF4-FFF2-40B4-BE49-F238E27FC236}">
                            <a16:creationId xmlns:a16="http://schemas.microsoft.com/office/drawing/2014/main" id="{8188AC40-C58E-A8D2-8A8B-C8D9BCAD82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2 Marcador de posición de imagen"/>
          <p:cNvSpPr>
            <a:spLocks noGrp="1"/>
          </p:cNvSpPr>
          <p:nvPr>
            <p:ph type="pic" sz="quarter" idx="10"/>
          </p:nvPr>
        </p:nvSpPr>
        <p:spPr>
          <a:xfrm>
            <a:off x="0" y="6"/>
            <a:ext cx="9906000" cy="2528042"/>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2 Marcador de posición de imagen">
            <a:extLst>
              <a:ext uri="{FF2B5EF4-FFF2-40B4-BE49-F238E27FC236}">
                <a16:creationId xmlns:a16="http://schemas.microsoft.com/office/drawing/2014/main" id="{4589B49E-9BBF-49A1-8792-D8E34565606A}"/>
              </a:ext>
            </a:extLst>
          </p:cNvPr>
          <p:cNvSpPr>
            <a:spLocks noGrp="1"/>
          </p:cNvSpPr>
          <p:nvPr>
            <p:ph type="pic" sz="quarter" idx="13"/>
          </p:nvPr>
        </p:nvSpPr>
        <p:spPr>
          <a:xfrm>
            <a:off x="651907" y="1215318"/>
            <a:ext cx="1739224" cy="1739224"/>
          </a:xfrm>
          <a:prstGeom prst="rect">
            <a:avLst/>
          </a:prstGeom>
          <a:solidFill>
            <a:schemeClr val="bg1">
              <a:lumMod val="85000"/>
              <a:alpha val="50000"/>
            </a:schemeClr>
          </a:solidFill>
          <a:ln w="254000">
            <a:solidFill>
              <a:schemeClr val="bg1"/>
            </a:solidFill>
            <a:miter lim="800000"/>
          </a:ln>
        </p:spPr>
        <p:txBody>
          <a:bodyPr/>
          <a:lstStyle>
            <a:lvl1pPr marL="0" indent="0">
              <a:buNone/>
              <a:defRPr sz="975"/>
            </a:lvl1pPr>
          </a:lstStyle>
          <a:p>
            <a:endParaRPr lang="es-SV" dirty="0"/>
          </a:p>
        </p:txBody>
      </p:sp>
      <p:sp>
        <p:nvSpPr>
          <p:cNvPr id="8" name="Rectangle 7">
            <a:extLst>
              <a:ext uri="{FF2B5EF4-FFF2-40B4-BE49-F238E27FC236}">
                <a16:creationId xmlns:a16="http://schemas.microsoft.com/office/drawing/2014/main" id="{91A31284-5BD4-A844-7E5B-249469D602D0}"/>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6C72C348-5F9B-22E8-9469-35BCFBD0D44A}"/>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5260D622-6AC2-C711-E866-A5115FC3F1A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CEDBAFCE-88F1-58DF-61C3-8659DCBD478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2060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ACD97D5-B7ED-CB87-F76B-0F3BC7307847}"/>
              </a:ext>
            </a:extLst>
          </p:cNvPr>
          <p:cNvGraphicFramePr>
            <a:graphicFrameLocks noChangeAspect="1"/>
          </p:cNvGraphicFramePr>
          <p:nvPr userDrawn="1">
            <p:custDataLst>
              <p:tags r:id="rId1"/>
            </p:custDataLst>
            <p:extLst>
              <p:ext uri="{D42A27DB-BD31-4B8C-83A1-F6EECF244321}">
                <p14:modId xmlns:p14="http://schemas.microsoft.com/office/powerpoint/2010/main" val="170574861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5ACD97D5-B7ED-CB87-F76B-0F3BC730784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5278D28C-A91D-A33B-A978-0E1597E5E7B7}"/>
              </a:ext>
            </a:extLst>
          </p:cNvPr>
          <p:cNvSpPr>
            <a:spLocks noGrp="1"/>
          </p:cNvSpPr>
          <p:nvPr>
            <p:ph type="title"/>
          </p:nvPr>
        </p:nvSpPr>
        <p:spPr>
          <a:xfrm>
            <a:off x="476887" y="549275"/>
            <a:ext cx="8976675"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1" name="Content Placeholder 2">
            <a:extLst>
              <a:ext uri="{FF2B5EF4-FFF2-40B4-BE49-F238E27FC236}">
                <a16:creationId xmlns:a16="http://schemas.microsoft.com/office/drawing/2014/main" id="{971707FF-D622-28C8-2958-B0F8CC4A4433}"/>
              </a:ext>
            </a:extLst>
          </p:cNvPr>
          <p:cNvSpPr>
            <a:spLocks noGrp="1"/>
          </p:cNvSpPr>
          <p:nvPr>
            <p:ph idx="11"/>
          </p:nvPr>
        </p:nvSpPr>
        <p:spPr>
          <a:xfrm>
            <a:off x="476888"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Rectangle 11">
            <a:extLst>
              <a:ext uri="{FF2B5EF4-FFF2-40B4-BE49-F238E27FC236}">
                <a16:creationId xmlns:a16="http://schemas.microsoft.com/office/drawing/2014/main" id="{3D99E000-F94C-E542-3B40-E070EB3111FE}"/>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3" name="TextBox 12">
            <a:extLst>
              <a:ext uri="{FF2B5EF4-FFF2-40B4-BE49-F238E27FC236}">
                <a16:creationId xmlns:a16="http://schemas.microsoft.com/office/drawing/2014/main" id="{FDFCF94D-857B-0BF9-DBBA-A002A85D2662}"/>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4" name="Graphic 13">
            <a:extLst>
              <a:ext uri="{FF2B5EF4-FFF2-40B4-BE49-F238E27FC236}">
                <a16:creationId xmlns:a16="http://schemas.microsoft.com/office/drawing/2014/main" id="{5DD411CD-6432-FF2A-0E4A-31089752720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5" name="TextBox 14">
            <a:extLst>
              <a:ext uri="{FF2B5EF4-FFF2-40B4-BE49-F238E27FC236}">
                <a16:creationId xmlns:a16="http://schemas.microsoft.com/office/drawing/2014/main" id="{72F2CC16-5F0C-EB7C-366F-F3510D038FB1}"/>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16" name="Content Placeholder 2">
            <a:extLst>
              <a:ext uri="{FF2B5EF4-FFF2-40B4-BE49-F238E27FC236}">
                <a16:creationId xmlns:a16="http://schemas.microsoft.com/office/drawing/2014/main" id="{AD53BCD7-3795-4805-2F9E-DD06FEC9D052}"/>
              </a:ext>
            </a:extLst>
          </p:cNvPr>
          <p:cNvSpPr>
            <a:spLocks noGrp="1"/>
          </p:cNvSpPr>
          <p:nvPr>
            <p:ph idx="12"/>
          </p:nvPr>
        </p:nvSpPr>
        <p:spPr>
          <a:xfrm>
            <a:off x="5188152"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586926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AFAFA"/>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7334A06-D07C-2D6A-E0AB-A19055E40C12}"/>
              </a:ext>
            </a:extLst>
          </p:cNvPr>
          <p:cNvGraphicFramePr>
            <a:graphicFrameLocks noChangeAspect="1"/>
          </p:cNvGraphicFramePr>
          <p:nvPr userDrawn="1">
            <p:custDataLst>
              <p:tags r:id="rId1"/>
            </p:custDataLst>
            <p:extLst>
              <p:ext uri="{D42A27DB-BD31-4B8C-83A1-F6EECF244321}">
                <p14:modId xmlns:p14="http://schemas.microsoft.com/office/powerpoint/2010/main" val="330211061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67334A06-D07C-2D6A-E0AB-A19055E4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52438" y="3691186"/>
            <a:ext cx="8420100" cy="1362075"/>
          </a:xfrm>
          <a:prstGeom prst="rect">
            <a:avLst/>
          </a:prstGeom>
        </p:spPr>
        <p:txBody>
          <a:bodyPr vert="horz" anchor="t"/>
          <a:lstStyle>
            <a:lvl1pPr algn="l">
              <a:defRPr sz="4000" b="1" cap="all">
                <a:solidFill>
                  <a:srgbClr val="000043"/>
                </a:solidFill>
                <a:effectLst/>
                <a:latin typeface="Century Gothic" panose="020B0502020202020204" pitchFamily="34" charset="0"/>
              </a:defRPr>
            </a:lvl1pPr>
          </a:lstStyle>
          <a:p>
            <a:r>
              <a:rPr lang="en-US"/>
              <a:t>Click to edit Master title style</a:t>
            </a:r>
            <a:endParaRPr lang="el-GR"/>
          </a:p>
        </p:txBody>
      </p:sp>
      <p:sp>
        <p:nvSpPr>
          <p:cNvPr id="3" name="Text Placeholder 2"/>
          <p:cNvSpPr>
            <a:spLocks noGrp="1"/>
          </p:cNvSpPr>
          <p:nvPr>
            <p:ph type="body" idx="1"/>
          </p:nvPr>
        </p:nvSpPr>
        <p:spPr>
          <a:xfrm>
            <a:off x="452438" y="1985623"/>
            <a:ext cx="8420100" cy="1500187"/>
          </a:xfrm>
          <a:prstGeom prst="rect">
            <a:avLst/>
          </a:prstGeom>
        </p:spPr>
        <p:txBody>
          <a:bodyPr anchor="b"/>
          <a:lstStyle>
            <a:lvl1pPr marL="0" indent="0">
              <a:buNone/>
              <a:defRPr sz="2000">
                <a:solidFill>
                  <a:srgbClr val="000043"/>
                </a:solidFill>
                <a:effectLst/>
                <a:latin typeface="Century Gothic" panose="020B0502020202020204" pitchFamily="34" charset="0"/>
              </a:defRPr>
            </a:lvl1pPr>
            <a:lvl2pPr marL="457235" indent="0">
              <a:buNone/>
              <a:defRPr sz="1800"/>
            </a:lvl2pPr>
            <a:lvl3pPr marL="914469" indent="0">
              <a:buNone/>
              <a:defRPr sz="1600"/>
            </a:lvl3pPr>
            <a:lvl4pPr marL="1371702" indent="0">
              <a:buNone/>
              <a:defRPr sz="1400"/>
            </a:lvl4pPr>
            <a:lvl5pPr marL="1828938" indent="0">
              <a:buNone/>
              <a:defRPr sz="1400"/>
            </a:lvl5pPr>
            <a:lvl6pPr marL="2286171" indent="0">
              <a:buNone/>
              <a:defRPr sz="1400"/>
            </a:lvl6pPr>
            <a:lvl7pPr marL="2743405" indent="0">
              <a:buNone/>
              <a:defRPr sz="1400"/>
            </a:lvl7pPr>
            <a:lvl8pPr marL="3200640" indent="0">
              <a:buNone/>
              <a:defRPr sz="1400"/>
            </a:lvl8pPr>
            <a:lvl9pPr marL="3657873" indent="0">
              <a:buNone/>
              <a:defRPr sz="1400"/>
            </a:lvl9pPr>
          </a:lstStyle>
          <a:p>
            <a:pPr lvl="0"/>
            <a:r>
              <a:rPr lang="en-US"/>
              <a:t>Click to edit Master text styles</a:t>
            </a:r>
          </a:p>
        </p:txBody>
      </p:sp>
      <p:sp>
        <p:nvSpPr>
          <p:cNvPr id="8" name="Rectangle 7">
            <a:extLst>
              <a:ext uri="{FF2B5EF4-FFF2-40B4-BE49-F238E27FC236}">
                <a16:creationId xmlns:a16="http://schemas.microsoft.com/office/drawing/2014/main" id="{52EFBF96-D5A0-2169-0BA0-131FDC6A7AB9}"/>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CE8C48AE-8A3C-A607-0F15-5F5388807DF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E23E1AC3-8681-5455-FDBC-479DA2BEC7E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C831146-F562-9B6D-DB39-8EB0F4130206}"/>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164532590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239230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pic>
        <p:nvPicPr>
          <p:cNvPr id="6" name="Graphic 5">
            <a:extLst>
              <a:ext uri="{FF2B5EF4-FFF2-40B4-BE49-F238E27FC236}">
                <a16:creationId xmlns:a16="http://schemas.microsoft.com/office/drawing/2014/main" id="{AE789714-8739-F235-1A11-015DE20DF7D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20241789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6CB3EAA-E99C-0DB8-D230-866B7CF843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41743969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ceholder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979DC7-9E00-9936-5C98-EB7F970613C6}"/>
              </a:ext>
            </a:extLst>
          </p:cNvPr>
          <p:cNvSpPr>
            <a:spLocks noGrp="1"/>
          </p:cNvSpPr>
          <p:nvPr>
            <p:ph type="pic" sz="quarter" idx="10"/>
          </p:nvPr>
        </p:nvSpPr>
        <p:spPr>
          <a:xfrm>
            <a:off x="508719" y="0"/>
            <a:ext cx="4243065"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18104728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3405582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Tree>
    <p:extLst>
      <p:ext uri="{BB962C8B-B14F-4D97-AF65-F5344CB8AC3E}">
        <p14:creationId xmlns:p14="http://schemas.microsoft.com/office/powerpoint/2010/main" val="284475342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904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75430198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11C9CA3-4D2B-4D96-D338-6C9B513DF6FE}"/>
              </a:ext>
            </a:extLst>
          </p:cNvPr>
          <p:cNvSpPr/>
          <p:nvPr userDrawn="1"/>
        </p:nvSpPr>
        <p:spPr bwMode="auto">
          <a:xfrm rot="5400000" flipH="1">
            <a:off x="4704015" y="1667446"/>
            <a:ext cx="497970" cy="9906000"/>
          </a:xfrm>
          <a:prstGeom prst="rect">
            <a:avLst/>
          </a:prstGeom>
          <a:solidFill>
            <a:schemeClr val="accent2"/>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739B8D13-10DA-8809-7C40-5D4B69E45418}"/>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E59DB915-2BB6-1D7D-DA8F-E0E0E3C2A8B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A88D9FC5-82B9-F1A0-8951-38F974756333}"/>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1" name="Title 1">
            <a:extLst>
              <a:ext uri="{FF2B5EF4-FFF2-40B4-BE49-F238E27FC236}">
                <a16:creationId xmlns:a16="http://schemas.microsoft.com/office/drawing/2014/main" id="{0D63BD9B-007A-CF26-89EC-0A456D2415BC}"/>
              </a:ext>
            </a:extLst>
          </p:cNvPr>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2" name="Content Placeholder 2">
            <a:extLst>
              <a:ext uri="{FF2B5EF4-FFF2-40B4-BE49-F238E27FC236}">
                <a16:creationId xmlns:a16="http://schemas.microsoft.com/office/drawing/2014/main" id="{3FEDB8F3-EC50-3250-0D9A-EB8B25FB5F0C}"/>
              </a:ext>
            </a:extLst>
          </p:cNvPr>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947313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115709952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Content Placeholder 2"/>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8">
            <a:extLst>
              <a:ext uri="{FF2B5EF4-FFF2-40B4-BE49-F238E27FC236}">
                <a16:creationId xmlns:a16="http://schemas.microsoft.com/office/drawing/2014/main" id="{F1200054-370D-2CC5-628E-C9E6B1A01E96}"/>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0" name="TextBox 9">
            <a:extLst>
              <a:ext uri="{FF2B5EF4-FFF2-40B4-BE49-F238E27FC236}">
                <a16:creationId xmlns:a16="http://schemas.microsoft.com/office/drawing/2014/main" id="{A4A168F6-B358-03F8-2EDC-C40FD28E9F70}"/>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1" name="Graphic 10">
            <a:extLst>
              <a:ext uri="{FF2B5EF4-FFF2-40B4-BE49-F238E27FC236}">
                <a16:creationId xmlns:a16="http://schemas.microsoft.com/office/drawing/2014/main" id="{BEE1ABB4-629B-DC57-6F1E-3109BD96D00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2" name="TextBox 11">
            <a:extLst>
              <a:ext uri="{FF2B5EF4-FFF2-40B4-BE49-F238E27FC236}">
                <a16:creationId xmlns:a16="http://schemas.microsoft.com/office/drawing/2014/main" id="{DB8D85E3-6AF3-C6B0-5CE0-BDF0E790DBE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Tree>
    <p:extLst>
      <p:ext uri="{BB962C8B-B14F-4D97-AF65-F5344CB8AC3E}">
        <p14:creationId xmlns:p14="http://schemas.microsoft.com/office/powerpoint/2010/main" val="265776712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8380065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0"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Title 1">
            <a:extLst>
              <a:ext uri="{FF2B5EF4-FFF2-40B4-BE49-F238E27FC236}">
                <a16:creationId xmlns:a16="http://schemas.microsoft.com/office/drawing/2014/main" id="{8A0A151F-DBFA-9AD2-CB84-9D7944ECD220}"/>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3" name="Content Placeholder 2">
            <a:extLst>
              <a:ext uri="{FF2B5EF4-FFF2-40B4-BE49-F238E27FC236}">
                <a16:creationId xmlns:a16="http://schemas.microsoft.com/office/drawing/2014/main" id="{B09EC3C0-FF4A-EF0A-CE7A-C799CF5C4133}"/>
              </a:ext>
            </a:extLst>
          </p:cNvPr>
          <p:cNvSpPr>
            <a:spLocks noGrp="1"/>
          </p:cNvSpPr>
          <p:nvPr>
            <p:ph idx="1"/>
          </p:nvPr>
        </p:nvSpPr>
        <p:spPr>
          <a:xfrm>
            <a:off x="495299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7">
            <a:extLst>
              <a:ext uri="{FF2B5EF4-FFF2-40B4-BE49-F238E27FC236}">
                <a16:creationId xmlns:a16="http://schemas.microsoft.com/office/drawing/2014/main" id="{6FB3D499-4AFB-8AB6-0F26-24156E30BB95}"/>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B92BA154-0F08-62D7-75A4-F2D2DEBFAB3B}"/>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1756BEE6-2068-281C-8BA3-3405A7EA9A6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6B4BB2A-77AE-8951-9D33-7D1FAA46149A}"/>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p>
        </p:txBody>
      </p:sp>
    </p:spTree>
    <p:extLst>
      <p:ext uri="{BB962C8B-B14F-4D97-AF65-F5344CB8AC3E}">
        <p14:creationId xmlns:p14="http://schemas.microsoft.com/office/powerpoint/2010/main" val="328703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477816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DE386BC-CD55-88BB-C4FA-3B9DA032C631}"/>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3D0DAFC1-5BA2-F38C-327E-A221B34BA123}"/>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8037E089-AEFA-FE82-7882-487990C58F8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123A53C4-8D45-3611-A41B-5834D2CB52E4}"/>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11" name="2 Marcador de posición de imagen">
            <a:extLst>
              <a:ext uri="{FF2B5EF4-FFF2-40B4-BE49-F238E27FC236}">
                <a16:creationId xmlns:a16="http://schemas.microsoft.com/office/drawing/2014/main" id="{8103CDB5-A3C1-45C1-733A-3F9F3BE154B9}"/>
              </a:ext>
            </a:extLst>
          </p:cNvPr>
          <p:cNvSpPr>
            <a:spLocks noGrp="1"/>
          </p:cNvSpPr>
          <p:nvPr>
            <p:ph type="pic" sz="quarter" idx="11"/>
          </p:nvPr>
        </p:nvSpPr>
        <p:spPr>
          <a:xfrm>
            <a:off x="5155656"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Title 1">
            <a:extLst>
              <a:ext uri="{FF2B5EF4-FFF2-40B4-BE49-F238E27FC236}">
                <a16:creationId xmlns:a16="http://schemas.microsoft.com/office/drawing/2014/main" id="{DF05EDF8-F79A-67C1-2033-37BC48D484F7}"/>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9" name="Content Placeholder 2">
            <a:extLst>
              <a:ext uri="{FF2B5EF4-FFF2-40B4-BE49-F238E27FC236}">
                <a16:creationId xmlns:a16="http://schemas.microsoft.com/office/drawing/2014/main" id="{1A80D0B8-B919-B4BC-7237-C3F4319F8CF7}"/>
              </a:ext>
            </a:extLst>
          </p:cNvPr>
          <p:cNvSpPr>
            <a:spLocks noGrp="1"/>
          </p:cNvSpPr>
          <p:nvPr>
            <p:ph idx="1"/>
          </p:nvPr>
        </p:nvSpPr>
        <p:spPr>
          <a:xfrm>
            <a:off x="45243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72025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654691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452437" y="4495800"/>
            <a:ext cx="9001125" cy="153488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1" name="Content Placeholder 2">
            <a:extLst>
              <a:ext uri="{FF2B5EF4-FFF2-40B4-BE49-F238E27FC236}">
                <a16:creationId xmlns:a16="http://schemas.microsoft.com/office/drawing/2014/main" id="{3BE90E78-E718-84D1-64BA-EE38C6E0F7C0}"/>
              </a:ext>
            </a:extLst>
          </p:cNvPr>
          <p:cNvSpPr>
            <a:spLocks noGrp="1"/>
          </p:cNvSpPr>
          <p:nvPr>
            <p:ph idx="1"/>
          </p:nvPr>
        </p:nvSpPr>
        <p:spPr>
          <a:xfrm>
            <a:off x="476888"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a:extLst>
              <a:ext uri="{FF2B5EF4-FFF2-40B4-BE49-F238E27FC236}">
                <a16:creationId xmlns:a16="http://schemas.microsoft.com/office/drawing/2014/main" id="{FCDAA7D4-C143-B0F8-CC6A-661A6E83D16A}"/>
              </a:ext>
            </a:extLst>
          </p:cNvPr>
          <p:cNvSpPr>
            <a:spLocks noGrp="1"/>
          </p:cNvSpPr>
          <p:nvPr>
            <p:ph idx="12"/>
          </p:nvPr>
        </p:nvSpPr>
        <p:spPr>
          <a:xfrm>
            <a:off x="5170952"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3" name="Rectangle 12">
            <a:extLst>
              <a:ext uri="{FF2B5EF4-FFF2-40B4-BE49-F238E27FC236}">
                <a16:creationId xmlns:a16="http://schemas.microsoft.com/office/drawing/2014/main" id="{8CA7FFC8-110F-921A-AF44-63A4A690BF51}"/>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4" name="TextBox 13">
            <a:extLst>
              <a:ext uri="{FF2B5EF4-FFF2-40B4-BE49-F238E27FC236}">
                <a16:creationId xmlns:a16="http://schemas.microsoft.com/office/drawing/2014/main" id="{34D1B4A9-E83E-A745-72F2-2FC927129DD6}"/>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80ACBE71-D968-9A71-F9C5-3BB96759F3D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8382FE76-305C-F0C7-A73B-3EEDA1A0ECA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22" name="Title 1">
            <a:extLst>
              <a:ext uri="{FF2B5EF4-FFF2-40B4-BE49-F238E27FC236}">
                <a16:creationId xmlns:a16="http://schemas.microsoft.com/office/drawing/2014/main" id="{9B52E1CB-304C-EDB4-1834-BF9E63B9DA74}"/>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400186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3591857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1" y="3176"/>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Content Placeholder 2">
            <a:extLst>
              <a:ext uri="{FF2B5EF4-FFF2-40B4-BE49-F238E27FC236}">
                <a16:creationId xmlns:a16="http://schemas.microsoft.com/office/drawing/2014/main" id="{20728951-0392-B928-5868-9C332ECCBC3E}"/>
              </a:ext>
            </a:extLst>
          </p:cNvPr>
          <p:cNvSpPr>
            <a:spLocks noGrp="1"/>
          </p:cNvSpPr>
          <p:nvPr>
            <p:ph idx="1"/>
          </p:nvPr>
        </p:nvSpPr>
        <p:spPr>
          <a:xfrm>
            <a:off x="2609171"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Rectangle 6">
            <a:extLst>
              <a:ext uri="{FF2B5EF4-FFF2-40B4-BE49-F238E27FC236}">
                <a16:creationId xmlns:a16="http://schemas.microsoft.com/office/drawing/2014/main" id="{B04E2F7F-2248-4CA8-94B3-40DE50E81E2B}"/>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D58953A8-BD24-DA60-FDB3-9C1C82268DB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DA99B9B0-CBA7-5FB5-95EA-3DFF7BFAFE9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08B8541A-BFCE-759C-593B-1AEEB7385699}"/>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16" name="Title 1">
            <a:extLst>
              <a:ext uri="{FF2B5EF4-FFF2-40B4-BE49-F238E27FC236}">
                <a16:creationId xmlns:a16="http://schemas.microsoft.com/office/drawing/2014/main" id="{E2013CEF-2E5F-D220-34A2-2E03E487E0B8}"/>
              </a:ext>
            </a:extLst>
          </p:cNvPr>
          <p:cNvSpPr>
            <a:spLocks noGrp="1"/>
          </p:cNvSpPr>
          <p:nvPr>
            <p:ph type="title"/>
          </p:nvPr>
        </p:nvSpPr>
        <p:spPr>
          <a:xfrm>
            <a:off x="2609170"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413601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262548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5" name="2 Marcador de posición de imagen">
            <a:extLst>
              <a:ext uri="{FF2B5EF4-FFF2-40B4-BE49-F238E27FC236}">
                <a16:creationId xmlns:a16="http://schemas.microsoft.com/office/drawing/2014/main" id="{46784E3B-D055-AA84-7EF7-A27D8F390836}"/>
              </a:ext>
            </a:extLst>
          </p:cNvPr>
          <p:cNvSpPr>
            <a:spLocks noGrp="1"/>
          </p:cNvSpPr>
          <p:nvPr>
            <p:ph type="pic" sz="quarter" idx="11"/>
          </p:nvPr>
        </p:nvSpPr>
        <p:spPr>
          <a:xfrm>
            <a:off x="7548166" y="0"/>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7" name="Content Placeholder 2">
            <a:extLst>
              <a:ext uri="{FF2B5EF4-FFF2-40B4-BE49-F238E27FC236}">
                <a16:creationId xmlns:a16="http://schemas.microsoft.com/office/drawing/2014/main" id="{95BD6D54-29D6-5492-3E38-D814D5A8DEA3}"/>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8" name="Rectangle 17">
            <a:extLst>
              <a:ext uri="{FF2B5EF4-FFF2-40B4-BE49-F238E27FC236}">
                <a16:creationId xmlns:a16="http://schemas.microsoft.com/office/drawing/2014/main" id="{D3A01B56-C0CE-D2DD-BDFE-D7DAE19CB43F}"/>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9" name="TextBox 18">
            <a:extLst>
              <a:ext uri="{FF2B5EF4-FFF2-40B4-BE49-F238E27FC236}">
                <a16:creationId xmlns:a16="http://schemas.microsoft.com/office/drawing/2014/main" id="{06E6890A-4036-37A5-EB43-3BFB8C66682D}"/>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DEB3EB27-5CC7-2F84-E2B8-0834BF6A180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60ED6837-ACCF-9138-B7F8-43822296650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 </a:t>
            </a:r>
            <a:endParaRPr lang="en-US" sz="1000" b="0" dirty="0">
              <a:solidFill>
                <a:schemeClr val="bg1"/>
              </a:solidFill>
              <a:latin typeface="+mj-lt"/>
            </a:endParaRPr>
          </a:p>
        </p:txBody>
      </p:sp>
      <p:sp>
        <p:nvSpPr>
          <p:cNvPr id="24" name="Title 1">
            <a:extLst>
              <a:ext uri="{FF2B5EF4-FFF2-40B4-BE49-F238E27FC236}">
                <a16:creationId xmlns:a16="http://schemas.microsoft.com/office/drawing/2014/main" id="{09BE9964-C14D-C624-9D26-BE0F408147B4}"/>
              </a:ext>
            </a:extLst>
          </p:cNvPr>
          <p:cNvSpPr>
            <a:spLocks noGrp="1"/>
          </p:cNvSpPr>
          <p:nvPr>
            <p:ph type="title"/>
          </p:nvPr>
        </p:nvSpPr>
        <p:spPr>
          <a:xfrm>
            <a:off x="476888"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201342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ags" Target="../tags/tag2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20.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D3D5E9-C2E5-45CA-B06A-70C20A1F98EB}"/>
              </a:ext>
            </a:extLst>
          </p:cNvPr>
          <p:cNvGraphicFramePr>
            <a:graphicFrameLocks noChangeAspect="1"/>
          </p:cNvGraphicFramePr>
          <p:nvPr userDrawn="1">
            <p:custDataLst>
              <p:tags r:id="rId19"/>
            </p:custDataLst>
            <p:extLst>
              <p:ext uri="{D42A27DB-BD31-4B8C-83A1-F6EECF244321}">
                <p14:modId xmlns:p14="http://schemas.microsoft.com/office/powerpoint/2010/main" val="27174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6" progId="TCLayout.ActiveDocument.1">
                  <p:embed/>
                </p:oleObj>
              </mc:Choice>
              <mc:Fallback>
                <p:oleObj name="think-cell Slide" r:id="rId21" imgW="425" imgH="426" progId="TCLayout.ActiveDocument.1">
                  <p:embed/>
                  <p:pic>
                    <p:nvPicPr>
                      <p:cNvPr id="3" name="Object 2" hidden="1">
                        <a:extLst>
                          <a:ext uri="{FF2B5EF4-FFF2-40B4-BE49-F238E27FC236}">
                            <a16:creationId xmlns:a16="http://schemas.microsoft.com/office/drawing/2014/main" id="{33D3D5E9-C2E5-45CA-B06A-70C20A1F98E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8E2757-481E-43A2-93BA-74885A933613}"/>
              </a:ext>
            </a:extLst>
          </p:cNvPr>
          <p:cNvSpPr/>
          <p:nvPr userDrawn="1">
            <p:custDataLst>
              <p:tags r:id="rId20"/>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GB"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
        <p:nvSpPr>
          <p:cNvPr id="1106949" name="Rectangle 5"/>
          <p:cNvSpPr>
            <a:spLocks noChangeArrowheads="1"/>
          </p:cNvSpPr>
          <p:nvPr/>
        </p:nvSpPr>
        <p:spPr bwMode="auto">
          <a:xfrm>
            <a:off x="914400" y="5943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sz="2400">
              <a:solidFill>
                <a:srgbClr val="000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821" r:id="rId1"/>
    <p:sldLayoutId id="2147483797" r:id="rId2"/>
    <p:sldLayoutId id="2147483799" r:id="rId3"/>
    <p:sldLayoutId id="2147483798" r:id="rId4"/>
    <p:sldLayoutId id="2147483830" r:id="rId5"/>
    <p:sldLayoutId id="2147483832" r:id="rId6"/>
    <p:sldLayoutId id="2147483829" r:id="rId7"/>
    <p:sldLayoutId id="2147483828" r:id="rId8"/>
    <p:sldLayoutId id="2147483833" r:id="rId9"/>
    <p:sldLayoutId id="2147483851" r:id="rId10"/>
    <p:sldLayoutId id="2147483856" r:id="rId11"/>
    <p:sldLayoutId id="2147483800" r:id="rId12"/>
    <p:sldLayoutId id="2147483802" r:id="rId13"/>
    <p:sldLayoutId id="2147483826" r:id="rId14"/>
    <p:sldLayoutId id="2147483822" r:id="rId15"/>
    <p:sldLayoutId id="2147483855" r:id="rId16"/>
    <p:sldLayoutId id="2147483803" r:id="rId17"/>
  </p:sldLayoutIdLst>
  <p:transition spd="med"/>
  <p:hf hdr="0" dt="0"/>
  <p:txStyles>
    <p:titleStyle>
      <a:lvl1pPr algn="l" rtl="0" eaLnBrk="0" fontAlgn="base" hangingPunct="0">
        <a:lnSpc>
          <a:spcPct val="87000"/>
        </a:lnSpc>
        <a:spcBef>
          <a:spcPct val="0"/>
        </a:spcBef>
        <a:spcAft>
          <a:spcPct val="0"/>
        </a:spcAft>
        <a:defRPr sz="3600"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p:titleStyle>
    <p:bodyStyle>
      <a:lvl1pPr marL="577893" indent="-577893" algn="l" rtl="0" eaLnBrk="0" fontAlgn="base" hangingPunct="0">
        <a:spcBef>
          <a:spcPct val="0"/>
        </a:spcBef>
        <a:spcAft>
          <a:spcPct val="25000"/>
        </a:spcAft>
        <a:buClr>
          <a:schemeClr val="accent2"/>
        </a:buClr>
        <a:buFont typeface="Wingdings 3" pitchFamily="18" charset="2"/>
        <a:buChar char="p"/>
        <a:defRPr sz="2800" b="1">
          <a:solidFill>
            <a:schemeClr val="bg1"/>
          </a:solidFill>
          <a:effectLst>
            <a:outerShdw blurRad="38100" dist="38100" dir="2700000" algn="tl">
              <a:srgbClr val="C0C0C0"/>
            </a:outerShdw>
          </a:effectLst>
          <a:latin typeface="+mn-lt"/>
          <a:ea typeface="+mn-ea"/>
          <a:cs typeface="+mn-cs"/>
        </a:defRPr>
      </a:lvl1pPr>
      <a:lvl2pPr marL="1227228" indent="-373090"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2pPr>
      <a:lvl3pPr marL="1905144" indent="-381028"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3pPr>
      <a:lvl4pPr marL="2667201"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4pPr>
      <a:lvl5pPr marL="3429258"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p:bodyStyle>
    <p:otherStyle>
      <a:defPPr>
        <a:defRPr lang="el-GR"/>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2" algn="l" defTabSz="914469" rtl="0" eaLnBrk="1" latinLnBrk="0" hangingPunct="1">
        <a:defRPr sz="1800" kern="1200">
          <a:solidFill>
            <a:schemeClr val="tx1"/>
          </a:solidFill>
          <a:latin typeface="+mn-lt"/>
          <a:ea typeface="+mn-ea"/>
          <a:cs typeface="+mn-cs"/>
        </a:defRPr>
      </a:lvl4pPr>
      <a:lvl5pPr marL="1828938"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5"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3"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72" userDrawn="1">
          <p15:clr>
            <a:srgbClr val="F26B43"/>
          </p15:clr>
        </p15:guide>
        <p15:guide id="3" pos="6068" userDrawn="1">
          <p15:clr>
            <a:srgbClr val="F26B43"/>
          </p15:clr>
        </p15:guide>
        <p15:guide id="4" pos="3120" userDrawn="1">
          <p15:clr>
            <a:srgbClr val="F26B43"/>
          </p15:clr>
        </p15:guide>
        <p15:guide id="5" orient="horz" pos="232" userDrawn="1">
          <p15:clr>
            <a:srgbClr val="F26B43"/>
          </p15:clr>
        </p15:guide>
        <p15:guide id="6" orient="horz" pos="4088" userDrawn="1">
          <p15:clr>
            <a:srgbClr val="F26B43"/>
          </p15:clr>
        </p15:guide>
        <p15:guide id="7" pos="285" userDrawn="1">
          <p15:clr>
            <a:srgbClr val="F26B43"/>
          </p15:clr>
        </p15:guide>
        <p15:guide id="8" pos="5955" userDrawn="1">
          <p15:clr>
            <a:srgbClr val="F26B43"/>
          </p15:clr>
        </p15:guide>
        <p15:guide id="9" orient="horz" pos="346"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D3D5E9-C2E5-45CA-B06A-70C20A1F98EB}"/>
              </a:ext>
            </a:extLst>
          </p:cNvPr>
          <p:cNvGraphicFramePr>
            <a:graphicFrameLocks noChangeAspect="1"/>
          </p:cNvGraphicFramePr>
          <p:nvPr userDrawn="1">
            <p:custDataLst>
              <p:tags r:id="rId20"/>
            </p:custDataLst>
            <p:extLst>
              <p:ext uri="{D42A27DB-BD31-4B8C-83A1-F6EECF244321}">
                <p14:modId xmlns:p14="http://schemas.microsoft.com/office/powerpoint/2010/main" val="27174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25" imgH="426" progId="TCLayout.ActiveDocument.1">
                  <p:embed/>
                </p:oleObj>
              </mc:Choice>
              <mc:Fallback>
                <p:oleObj name="think-cell Slide" r:id="rId22" imgW="425" imgH="426" progId="TCLayout.ActiveDocument.1">
                  <p:embed/>
                  <p:pic>
                    <p:nvPicPr>
                      <p:cNvPr id="3" name="Object 2" hidden="1">
                        <a:extLst>
                          <a:ext uri="{FF2B5EF4-FFF2-40B4-BE49-F238E27FC236}">
                            <a16:creationId xmlns:a16="http://schemas.microsoft.com/office/drawing/2014/main" id="{33D3D5E9-C2E5-45CA-B06A-70C20A1F98EB}"/>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8E2757-481E-43A2-93BA-74885A933613}"/>
              </a:ext>
            </a:extLst>
          </p:cNvPr>
          <p:cNvSpPr/>
          <p:nvPr userDrawn="1">
            <p:custDataLst>
              <p:tags r:id="rId21"/>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GB"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
        <p:nvSpPr>
          <p:cNvPr id="1106949" name="Rectangle 5"/>
          <p:cNvSpPr>
            <a:spLocks noChangeArrowheads="1"/>
          </p:cNvSpPr>
          <p:nvPr/>
        </p:nvSpPr>
        <p:spPr bwMode="auto">
          <a:xfrm>
            <a:off x="914400" y="5943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97663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ransition spd="med"/>
  <p:hf hdr="0" dt="0"/>
  <p:txStyles>
    <p:titleStyle>
      <a:lvl1pPr algn="l" rtl="0" eaLnBrk="0" fontAlgn="base" hangingPunct="0">
        <a:lnSpc>
          <a:spcPct val="87000"/>
        </a:lnSpc>
        <a:spcBef>
          <a:spcPct val="0"/>
        </a:spcBef>
        <a:spcAft>
          <a:spcPct val="0"/>
        </a:spcAft>
        <a:defRPr sz="3600"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p:titleStyle>
    <p:bodyStyle>
      <a:lvl1pPr marL="577893" indent="-577893" algn="l" rtl="0" eaLnBrk="0" fontAlgn="base" hangingPunct="0">
        <a:spcBef>
          <a:spcPct val="0"/>
        </a:spcBef>
        <a:spcAft>
          <a:spcPct val="25000"/>
        </a:spcAft>
        <a:buClr>
          <a:schemeClr val="accent2"/>
        </a:buClr>
        <a:buFont typeface="Wingdings 3" pitchFamily="18" charset="2"/>
        <a:buChar char="p"/>
        <a:defRPr sz="2800" b="1">
          <a:solidFill>
            <a:schemeClr val="bg1"/>
          </a:solidFill>
          <a:effectLst>
            <a:outerShdw blurRad="38100" dist="38100" dir="2700000" algn="tl">
              <a:srgbClr val="C0C0C0"/>
            </a:outerShdw>
          </a:effectLst>
          <a:latin typeface="+mn-lt"/>
          <a:ea typeface="+mn-ea"/>
          <a:cs typeface="+mn-cs"/>
        </a:defRPr>
      </a:lvl1pPr>
      <a:lvl2pPr marL="1227228" indent="-373090"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2pPr>
      <a:lvl3pPr marL="1905144" indent="-381028"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3pPr>
      <a:lvl4pPr marL="2667201"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4pPr>
      <a:lvl5pPr marL="3429258"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p:bodyStyle>
    <p:otherStyle>
      <a:defPPr>
        <a:defRPr lang="el-GR"/>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2" algn="l" defTabSz="914469" rtl="0" eaLnBrk="1" latinLnBrk="0" hangingPunct="1">
        <a:defRPr sz="1800" kern="1200">
          <a:solidFill>
            <a:schemeClr val="tx1"/>
          </a:solidFill>
          <a:latin typeface="+mn-lt"/>
          <a:ea typeface="+mn-ea"/>
          <a:cs typeface="+mn-cs"/>
        </a:defRPr>
      </a:lvl4pPr>
      <a:lvl5pPr marL="1828938"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5"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3"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72" userDrawn="1">
          <p15:clr>
            <a:srgbClr val="F26B43"/>
          </p15:clr>
        </p15:guide>
        <p15:guide id="3" pos="6068" userDrawn="1">
          <p15:clr>
            <a:srgbClr val="F26B43"/>
          </p15:clr>
        </p15:guide>
        <p15:guide id="4" pos="3120" userDrawn="1">
          <p15:clr>
            <a:srgbClr val="F26B43"/>
          </p15:clr>
        </p15:guide>
        <p15:guide id="5" orient="horz" pos="232" userDrawn="1">
          <p15:clr>
            <a:srgbClr val="F26B43"/>
          </p15:clr>
        </p15:guide>
        <p15:guide id="6" orient="horz" pos="4088" userDrawn="1">
          <p15:clr>
            <a:srgbClr val="F26B43"/>
          </p15:clr>
        </p15:guide>
        <p15:guide id="7" pos="285" userDrawn="1">
          <p15:clr>
            <a:srgbClr val="F26B43"/>
          </p15:clr>
        </p15:guide>
        <p15:guide id="8" pos="5955" userDrawn="1">
          <p15:clr>
            <a:srgbClr val="F26B43"/>
          </p15:clr>
        </p15:guide>
        <p15:guide id="9" orient="horz" pos="346" userDrawn="1">
          <p15:clr>
            <a:srgbClr val="F26B43"/>
          </p15:clr>
        </p15:guide>
        <p15:guide id="10"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image" Target="../media/image1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0.xml"/><Relationship Id="rId1" Type="http://schemas.openxmlformats.org/officeDocument/2006/relationships/tags" Target="../tags/tag41.xml"/><Relationship Id="rId5" Type="http://schemas.openxmlformats.org/officeDocument/2006/relationships/image" Target="../media/image15.sv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notesSlide" Target="../notesSlides/notesSlide1.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16.jpeg"/><Relationship Id="rId11" Type="http://schemas.openxmlformats.org/officeDocument/2006/relationships/image" Target="../media/image21.svg"/><Relationship Id="rId5" Type="http://schemas.openxmlformats.org/officeDocument/2006/relationships/image" Target="../media/image2.emf"/><Relationship Id="rId10" Type="http://schemas.openxmlformats.org/officeDocument/2006/relationships/image" Target="../media/image20.svg"/><Relationship Id="rId4" Type="http://schemas.openxmlformats.org/officeDocument/2006/relationships/oleObject" Target="../embeddings/oleObject22.bin"/><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Υπότιτλος 3">
            <a:extLst>
              <a:ext uri="{FF2B5EF4-FFF2-40B4-BE49-F238E27FC236}">
                <a16:creationId xmlns:a16="http://schemas.microsoft.com/office/drawing/2014/main" id="{445E3BAE-68AA-AE12-2812-ADB28C3476A5}"/>
              </a:ext>
            </a:extLst>
          </p:cNvPr>
          <p:cNvSpPr txBox="1">
            <a:spLocks/>
          </p:cNvSpPr>
          <p:nvPr/>
        </p:nvSpPr>
        <p:spPr>
          <a:xfrm>
            <a:off x="4511459" y="946985"/>
            <a:ext cx="4486830" cy="430511"/>
          </a:xfrm>
          <a:prstGeom prst="rect">
            <a:avLst/>
          </a:prstGeom>
        </p:spPr>
        <p:txBody>
          <a:bodyPr/>
          <a:lstStyle>
            <a:lvl1pPr marL="711236" indent="-711236" algn="l" rtl="0" eaLnBrk="0" fontAlgn="base" hangingPunct="0">
              <a:spcBef>
                <a:spcPct val="0"/>
              </a:spcBef>
              <a:spcAft>
                <a:spcPct val="25000"/>
              </a:spcAft>
              <a:buClr>
                <a:schemeClr val="accent2"/>
              </a:buClr>
              <a:buFont typeface="Wingdings 3" pitchFamily="18" charset="2"/>
              <a:buChar char="p"/>
              <a:defRPr sz="3446" b="1">
                <a:solidFill>
                  <a:schemeClr val="bg1"/>
                </a:solidFill>
                <a:effectLst>
                  <a:outerShdw blurRad="38100" dist="38100" dir="2700000" algn="tl">
                    <a:srgbClr val="C0C0C0"/>
                  </a:outerShdw>
                </a:effectLst>
                <a:latin typeface="+mn-lt"/>
                <a:ea typeface="+mn-ea"/>
                <a:cs typeface="+mn-cs"/>
              </a:defRPr>
            </a:lvl1pPr>
            <a:lvl2pPr marL="1510398" indent="-459177" algn="l" rtl="0" eaLnBrk="0" fontAlgn="base" hangingPunct="0">
              <a:spcBef>
                <a:spcPct val="0"/>
              </a:spcBef>
              <a:spcAft>
                <a:spcPct val="25000"/>
              </a:spcAft>
              <a:buClr>
                <a:schemeClr val="accent2"/>
              </a:buClr>
              <a:buFont typeface="Wingdings 3" pitchFamily="18" charset="2"/>
              <a:buChar char="p"/>
              <a:defRPr sz="2954" b="1">
                <a:solidFill>
                  <a:schemeClr val="bg1"/>
                </a:solidFill>
                <a:latin typeface="+mn-lt"/>
              </a:defRPr>
            </a:lvl2pPr>
            <a:lvl3pPr marL="2344733" indent="-468947" algn="l" rtl="0" eaLnBrk="0" fontAlgn="base" hangingPunct="0">
              <a:spcBef>
                <a:spcPct val="0"/>
              </a:spcBef>
              <a:spcAft>
                <a:spcPct val="25000"/>
              </a:spcAft>
              <a:buClr>
                <a:schemeClr val="accent2"/>
              </a:buClr>
              <a:buFont typeface="Wingdings 3" pitchFamily="18" charset="2"/>
              <a:buChar char="p"/>
              <a:defRPr sz="2954" b="1">
                <a:solidFill>
                  <a:schemeClr val="bg1"/>
                </a:solidFill>
                <a:latin typeface="+mn-lt"/>
              </a:defRPr>
            </a:lvl3pPr>
            <a:lvl4pPr marL="3282626" indent="-468947" algn="l" rtl="0" eaLnBrk="0" fontAlgn="base" hangingPunct="0">
              <a:spcBef>
                <a:spcPct val="0"/>
              </a:spcBef>
              <a:spcAft>
                <a:spcPct val="25000"/>
              </a:spcAft>
              <a:buClr>
                <a:schemeClr val="accent2"/>
              </a:buClr>
              <a:buFont typeface="Wingdings 3" pitchFamily="18" charset="2"/>
              <a:buChar char="p"/>
              <a:defRPr sz="2462" b="1">
                <a:solidFill>
                  <a:schemeClr val="bg1"/>
                </a:solidFill>
                <a:latin typeface="+mn-lt"/>
              </a:defRPr>
            </a:lvl4pPr>
            <a:lvl5pPr marL="4220519" indent="-468947" algn="l" rtl="0" eaLnBrk="0" fontAlgn="base" hangingPunct="0">
              <a:spcBef>
                <a:spcPct val="0"/>
              </a:spcBef>
              <a:spcAft>
                <a:spcPct val="25000"/>
              </a:spcAft>
              <a:buClr>
                <a:schemeClr val="accent2"/>
              </a:buClr>
              <a:buFont typeface="Wingdings 3" pitchFamily="18" charset="2"/>
              <a:buChar char="p"/>
              <a:defRPr sz="2462" b="1">
                <a:solidFill>
                  <a:schemeClr val="bg1"/>
                </a:solidFill>
                <a:latin typeface="+mn-lt"/>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marL="0" indent="0">
              <a:lnSpc>
                <a:spcPct val="100000"/>
              </a:lnSpc>
              <a:buNone/>
            </a:pPr>
            <a:r>
              <a:rPr lang="el-GR" sz="1800" kern="0" dirty="0">
                <a:solidFill>
                  <a:srgbClr val="00B259"/>
                </a:solidFill>
                <a:effectLst/>
                <a:latin typeface="Century Gothic" panose="020B0502020202020204" pitchFamily="34" charset="0"/>
              </a:rPr>
              <a:t>ΕΝΗΜΕΡΩΤΙΚΟ ΔΕΛΤΙΟ</a:t>
            </a:r>
            <a:endParaRPr lang="en-US" sz="1800" kern="0" dirty="0">
              <a:effectLst/>
            </a:endParaRPr>
          </a:p>
        </p:txBody>
      </p:sp>
      <p:pic>
        <p:nvPicPr>
          <p:cNvPr id="17" name="Picture 16">
            <a:extLst>
              <a:ext uri="{FF2B5EF4-FFF2-40B4-BE49-F238E27FC236}">
                <a16:creationId xmlns:a16="http://schemas.microsoft.com/office/drawing/2014/main" id="{6D5A712E-2CCB-F753-CED1-40E84E0002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11459" y="1688569"/>
            <a:ext cx="4068552" cy="922612"/>
          </a:xfrm>
          <a:prstGeom prst="rect">
            <a:avLst/>
          </a:prstGeom>
        </p:spPr>
      </p:pic>
      <p:sp>
        <p:nvSpPr>
          <p:cNvPr id="8" name="Rectangle 2">
            <a:extLst>
              <a:ext uri="{FF2B5EF4-FFF2-40B4-BE49-F238E27FC236}">
                <a16:creationId xmlns:a16="http://schemas.microsoft.com/office/drawing/2014/main" id="{BD3C64FF-4117-12DC-C9C1-422506B8D80E}"/>
              </a:ext>
            </a:extLst>
          </p:cNvPr>
          <p:cNvSpPr txBox="1">
            <a:spLocks noChangeArrowheads="1"/>
          </p:cNvSpPr>
          <p:nvPr/>
        </p:nvSpPr>
        <p:spPr>
          <a:xfrm>
            <a:off x="4383860" y="2501665"/>
            <a:ext cx="5662934" cy="1419676"/>
          </a:xfrm>
          <a:prstGeom prst="rect">
            <a:avLst/>
          </a:prstGeom>
          <a:ln>
            <a:noFill/>
          </a:ln>
          <a:effectLst/>
        </p:spPr>
        <p:txBody>
          <a:bodyPr anchor="b"/>
          <a:lstStyle>
            <a:lvl1pPr algn="l" rtl="0" eaLnBrk="0" fontAlgn="base" hangingPunct="0">
              <a:lnSpc>
                <a:spcPct val="87000"/>
              </a:lnSpc>
              <a:spcBef>
                <a:spcPct val="0"/>
              </a:spcBef>
              <a:spcAft>
                <a:spcPct val="0"/>
              </a:spcAft>
              <a:defRPr sz="4431"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4431" b="1">
                <a:solidFill>
                  <a:schemeClr val="bg1"/>
                </a:solidFill>
                <a:latin typeface="Arial Narrow" pitchFamily="34" charset="0"/>
              </a:defRPr>
            </a:lvl2pPr>
            <a:lvl3pPr algn="l" rtl="0" eaLnBrk="0" fontAlgn="base" hangingPunct="0">
              <a:lnSpc>
                <a:spcPct val="87000"/>
              </a:lnSpc>
              <a:spcBef>
                <a:spcPct val="0"/>
              </a:spcBef>
              <a:spcAft>
                <a:spcPct val="0"/>
              </a:spcAft>
              <a:defRPr sz="4431" b="1">
                <a:solidFill>
                  <a:schemeClr val="bg1"/>
                </a:solidFill>
                <a:latin typeface="Arial Narrow" pitchFamily="34" charset="0"/>
              </a:defRPr>
            </a:lvl3pPr>
            <a:lvl4pPr algn="l" rtl="0" eaLnBrk="0" fontAlgn="base" hangingPunct="0">
              <a:lnSpc>
                <a:spcPct val="87000"/>
              </a:lnSpc>
              <a:spcBef>
                <a:spcPct val="0"/>
              </a:spcBef>
              <a:spcAft>
                <a:spcPct val="0"/>
              </a:spcAft>
              <a:defRPr sz="4431" b="1">
                <a:solidFill>
                  <a:schemeClr val="bg1"/>
                </a:solidFill>
                <a:latin typeface="Arial Narrow" pitchFamily="34" charset="0"/>
              </a:defRPr>
            </a:lvl4pPr>
            <a:lvl5pPr algn="l" rtl="0" eaLnBrk="0" fontAlgn="base" hangingPunct="0">
              <a:lnSpc>
                <a:spcPct val="87000"/>
              </a:lnSpc>
              <a:spcBef>
                <a:spcPct val="0"/>
              </a:spcBef>
              <a:spcAft>
                <a:spcPct val="0"/>
              </a:spcAft>
              <a:defRPr sz="4431" b="1">
                <a:solidFill>
                  <a:schemeClr val="bg1"/>
                </a:solidFill>
                <a:latin typeface="Arial Narrow" pitchFamily="34" charset="0"/>
              </a:defRPr>
            </a:lvl5pPr>
            <a:lvl6pPr marL="562737" algn="l" rtl="0" fontAlgn="base">
              <a:lnSpc>
                <a:spcPct val="87000"/>
              </a:lnSpc>
              <a:spcBef>
                <a:spcPct val="0"/>
              </a:spcBef>
              <a:spcAft>
                <a:spcPct val="0"/>
              </a:spcAft>
              <a:defRPr sz="4431" b="1">
                <a:solidFill>
                  <a:schemeClr val="bg1"/>
                </a:solidFill>
                <a:latin typeface="Arial Narrow" pitchFamily="34" charset="0"/>
              </a:defRPr>
            </a:lvl6pPr>
            <a:lvl7pPr marL="1125472" algn="l" rtl="0" fontAlgn="base">
              <a:lnSpc>
                <a:spcPct val="87000"/>
              </a:lnSpc>
              <a:spcBef>
                <a:spcPct val="0"/>
              </a:spcBef>
              <a:spcAft>
                <a:spcPct val="0"/>
              </a:spcAft>
              <a:defRPr sz="4431" b="1">
                <a:solidFill>
                  <a:schemeClr val="bg1"/>
                </a:solidFill>
                <a:latin typeface="Arial Narrow" pitchFamily="34" charset="0"/>
              </a:defRPr>
            </a:lvl7pPr>
            <a:lvl8pPr marL="1688207" algn="l" rtl="0" fontAlgn="base">
              <a:lnSpc>
                <a:spcPct val="87000"/>
              </a:lnSpc>
              <a:spcBef>
                <a:spcPct val="0"/>
              </a:spcBef>
              <a:spcAft>
                <a:spcPct val="0"/>
              </a:spcAft>
              <a:defRPr sz="4431" b="1">
                <a:solidFill>
                  <a:schemeClr val="bg1"/>
                </a:solidFill>
                <a:latin typeface="Arial Narrow" pitchFamily="34" charset="0"/>
              </a:defRPr>
            </a:lvl8pPr>
            <a:lvl9pPr marL="2250944" algn="l" rtl="0" fontAlgn="base">
              <a:lnSpc>
                <a:spcPct val="87000"/>
              </a:lnSpc>
              <a:spcBef>
                <a:spcPct val="0"/>
              </a:spcBef>
              <a:spcAft>
                <a:spcPct val="0"/>
              </a:spcAft>
              <a:defRPr sz="4431" b="1">
                <a:solidFill>
                  <a:schemeClr val="bg1"/>
                </a:solidFill>
                <a:latin typeface="Arial Narrow" pitchFamily="34" charset="0"/>
              </a:defRPr>
            </a:lvl9pPr>
          </a:lstStyle>
          <a:p>
            <a:pPr eaLnBrk="1" hangingPunct="1"/>
            <a:r>
              <a:rPr lang="el-GR" altLang="el-GR" sz="2400" b="0" dirty="0">
                <a:solidFill>
                  <a:srgbClr val="000043"/>
                </a:solidFill>
                <a:latin typeface="Century Gothic" panose="020B0502020202020204" pitchFamily="34" charset="0"/>
              </a:rPr>
              <a:t>Προδημοσίευση της Δράσης   «Καινοτομώ στην Κρήτη»</a:t>
            </a:r>
          </a:p>
        </p:txBody>
      </p:sp>
      <p:pic>
        <p:nvPicPr>
          <p:cNvPr id="12" name="Picture 11">
            <a:extLst>
              <a:ext uri="{FF2B5EF4-FFF2-40B4-BE49-F238E27FC236}">
                <a16:creationId xmlns:a16="http://schemas.microsoft.com/office/drawing/2014/main" id="{B68839A8-06DA-495E-A294-2668124DA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860" y="5019263"/>
            <a:ext cx="2703868" cy="625675"/>
          </a:xfrm>
          <a:prstGeom prst="rect">
            <a:avLst/>
          </a:prstGeom>
        </p:spPr>
      </p:pic>
      <p:pic>
        <p:nvPicPr>
          <p:cNvPr id="16" name="Picture 15">
            <a:extLst>
              <a:ext uri="{FF2B5EF4-FFF2-40B4-BE49-F238E27FC236}">
                <a16:creationId xmlns:a16="http://schemas.microsoft.com/office/drawing/2014/main" id="{2DA8B8B6-67F6-EC88-4362-CBF2F38E2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459" y="4473478"/>
            <a:ext cx="2427074" cy="436114"/>
          </a:xfrm>
          <a:prstGeom prst="rect">
            <a:avLst/>
          </a:prstGeom>
        </p:spPr>
      </p:pic>
      <p:pic>
        <p:nvPicPr>
          <p:cNvPr id="5" name="Picture Placeholder 4">
            <a:extLst>
              <a:ext uri="{FF2B5EF4-FFF2-40B4-BE49-F238E27FC236}">
                <a16:creationId xmlns:a16="http://schemas.microsoft.com/office/drawing/2014/main" id="{7ED6B16A-B8CC-2435-D0E6-1B39C602BB38}"/>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29375" r="29375"/>
          <a:stretch>
            <a:fillRect/>
          </a:stretch>
        </p:blipFill>
        <p:spPr>
          <a:xfrm>
            <a:off x="0" y="0"/>
            <a:ext cx="4243065" cy="6858000"/>
          </a:xfrm>
          <a:prstGeom prst="rect">
            <a:avLst/>
          </a:prstGeom>
          <a:pattFill prst="pct5">
            <a:fgClr>
              <a:srgbClr val="000043"/>
            </a:fgClr>
            <a:bgClr>
              <a:srgbClr val="FFFFFF"/>
            </a:bgClr>
          </a:pattFill>
        </p:spPr>
      </p:pic>
      <p:pic>
        <p:nvPicPr>
          <p:cNvPr id="1026" name="Picture 2" descr="Ειδική Υπηρεσία Διαχείρισης Προγράμματος «ΚΡΗΤΗ» | Ειδική Υπηρεσία  Διαχείρισης Προγράμματος «ΚΡΗΤΗ»">
            <a:extLst>
              <a:ext uri="{FF2B5EF4-FFF2-40B4-BE49-F238E27FC236}">
                <a16:creationId xmlns:a16="http://schemas.microsoft.com/office/drawing/2014/main" id="{DA691D80-D549-DDB1-DEA3-393946099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459" y="5838050"/>
            <a:ext cx="2015902" cy="75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DDBBD7D-942B-1FE7-B587-B059948C3123}"/>
              </a:ext>
            </a:extLst>
          </p:cNvPr>
          <p:cNvGraphicFramePr>
            <a:graphicFrameLocks noChangeAspect="1"/>
          </p:cNvGraphicFramePr>
          <p:nvPr>
            <p:custDataLst>
              <p:tags r:id="rId1"/>
            </p:custDataLst>
            <p:extLst>
              <p:ext uri="{D42A27DB-BD31-4B8C-83A1-F6EECF244321}">
                <p14:modId xmlns:p14="http://schemas.microsoft.com/office/powerpoint/2010/main" val="1630793423"/>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0DDBBD7D-942B-1FE7-B587-B059948C3123}"/>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8265BED-72B5-7BFB-E7D7-CAF4FD75A8A1}"/>
              </a:ext>
            </a:extLst>
          </p:cNvPr>
          <p:cNvSpPr>
            <a:spLocks noGrp="1"/>
          </p:cNvSpPr>
          <p:nvPr>
            <p:ph type="title"/>
          </p:nvPr>
        </p:nvSpPr>
        <p:spPr>
          <a:xfrm>
            <a:off x="291872" y="549275"/>
            <a:ext cx="9001124" cy="609600"/>
          </a:xfrm>
        </p:spPr>
        <p:txBody>
          <a:bodyPr vert="horz"/>
          <a:lstStyle/>
          <a:p>
            <a:r>
              <a:rPr lang="el-GR" dirty="0"/>
              <a:t>Στόχος της Δράσης</a:t>
            </a:r>
            <a:endParaRPr lang="en-US" dirty="0"/>
          </a:p>
        </p:txBody>
      </p:sp>
      <p:sp>
        <p:nvSpPr>
          <p:cNvPr id="4" name="Content Placeholder 3">
            <a:extLst>
              <a:ext uri="{FF2B5EF4-FFF2-40B4-BE49-F238E27FC236}">
                <a16:creationId xmlns:a16="http://schemas.microsoft.com/office/drawing/2014/main" id="{85D69555-4E08-C685-0043-F1B29A21A609}"/>
              </a:ext>
            </a:extLst>
          </p:cNvPr>
          <p:cNvSpPr>
            <a:spLocks noGrp="1"/>
          </p:cNvSpPr>
          <p:nvPr>
            <p:ph idx="1"/>
          </p:nvPr>
        </p:nvSpPr>
        <p:spPr>
          <a:xfrm>
            <a:off x="2362591" y="1034185"/>
            <a:ext cx="6930405" cy="2144211"/>
          </a:xfrm>
        </p:spPr>
        <p:txBody>
          <a:bodyPr anchor="ctr" anchorCtr="0"/>
          <a:lstStyle/>
          <a:p>
            <a:r>
              <a:rPr lang="el-GR" dirty="0"/>
              <a:t>Η Δράση στοχεύει στην ενίσχυση καινοτόμων επιχειρηματικών ιδεών στα αρχικά στάδια ανάπτυξης με έμφαση στη βιωσιμότητα και τις προοπτικές τους. Μέσω της χρηματοδότησης, επιδιώκεται η δημιουργία δυναμικών επιχειρήσεων υψηλής καινοτομίας, με θετικό αναπτυξιακό και απασχολησιακό αποτύπωμα για την Περιφέρεια Κρήτης. </a:t>
            </a:r>
            <a:endParaRPr lang="en-US" dirty="0"/>
          </a:p>
        </p:txBody>
      </p:sp>
      <p:sp>
        <p:nvSpPr>
          <p:cNvPr id="2" name="Title 2">
            <a:extLst>
              <a:ext uri="{FF2B5EF4-FFF2-40B4-BE49-F238E27FC236}">
                <a16:creationId xmlns:a16="http://schemas.microsoft.com/office/drawing/2014/main" id="{56C02CC9-4A38-3630-D7E5-24B23DF03B85}"/>
              </a:ext>
            </a:extLst>
          </p:cNvPr>
          <p:cNvSpPr txBox="1">
            <a:spLocks/>
          </p:cNvSpPr>
          <p:nvPr/>
        </p:nvSpPr>
        <p:spPr>
          <a:xfrm>
            <a:off x="291872" y="3415656"/>
            <a:ext cx="8866222" cy="495300"/>
          </a:xfrm>
          <a:prstGeom prst="rect">
            <a:avLst/>
          </a:prstGeom>
        </p:spPr>
        <p:txBody>
          <a:bodyPr vert="horz"/>
          <a:lstStyle>
            <a:lvl1pPr algn="l" rtl="0" eaLnBrk="0" fontAlgn="base" hangingPunct="0">
              <a:lnSpc>
                <a:spcPct val="87000"/>
              </a:lnSpc>
              <a:spcBef>
                <a:spcPct val="0"/>
              </a:spcBef>
              <a:spcAft>
                <a:spcPct val="0"/>
              </a:spcAft>
              <a:defRPr sz="2000" b="1">
                <a:solidFill>
                  <a:srgbClr val="000043"/>
                </a:solidFill>
                <a:effectLst/>
                <a:latin typeface="Century Gothic" panose="020B0502020202020204" pitchFamily="34" charset="0"/>
                <a:ea typeface="+mj-ea"/>
                <a:cs typeface="+mj-cs"/>
              </a:defRPr>
            </a:lvl1pPr>
            <a:lvl2pPr algn="l" rtl="0" eaLnBrk="0" fontAlgn="base" hangingPunct="0">
              <a:lnSpc>
                <a:spcPct val="87000"/>
              </a:lnSpc>
              <a:spcBef>
                <a:spcPct val="0"/>
              </a:spcBef>
              <a:spcAft>
                <a:spcPct val="0"/>
              </a:spcAft>
              <a:defRPr sz="4431" b="1">
                <a:solidFill>
                  <a:schemeClr val="bg1"/>
                </a:solidFill>
                <a:latin typeface="Arial Narrow" pitchFamily="34" charset="0"/>
              </a:defRPr>
            </a:lvl2pPr>
            <a:lvl3pPr algn="l" rtl="0" eaLnBrk="0" fontAlgn="base" hangingPunct="0">
              <a:lnSpc>
                <a:spcPct val="87000"/>
              </a:lnSpc>
              <a:spcBef>
                <a:spcPct val="0"/>
              </a:spcBef>
              <a:spcAft>
                <a:spcPct val="0"/>
              </a:spcAft>
              <a:defRPr sz="4431" b="1">
                <a:solidFill>
                  <a:schemeClr val="bg1"/>
                </a:solidFill>
                <a:latin typeface="Arial Narrow" pitchFamily="34" charset="0"/>
              </a:defRPr>
            </a:lvl3pPr>
            <a:lvl4pPr algn="l" rtl="0" eaLnBrk="0" fontAlgn="base" hangingPunct="0">
              <a:lnSpc>
                <a:spcPct val="87000"/>
              </a:lnSpc>
              <a:spcBef>
                <a:spcPct val="0"/>
              </a:spcBef>
              <a:spcAft>
                <a:spcPct val="0"/>
              </a:spcAft>
              <a:defRPr sz="4431" b="1">
                <a:solidFill>
                  <a:schemeClr val="bg1"/>
                </a:solidFill>
                <a:latin typeface="Arial Narrow" pitchFamily="34" charset="0"/>
              </a:defRPr>
            </a:lvl4pPr>
            <a:lvl5pPr algn="l" rtl="0" eaLnBrk="0" fontAlgn="base" hangingPunct="0">
              <a:lnSpc>
                <a:spcPct val="87000"/>
              </a:lnSpc>
              <a:spcBef>
                <a:spcPct val="0"/>
              </a:spcBef>
              <a:spcAft>
                <a:spcPct val="0"/>
              </a:spcAft>
              <a:defRPr sz="4431" b="1">
                <a:solidFill>
                  <a:schemeClr val="bg1"/>
                </a:solidFill>
                <a:latin typeface="Arial Narrow" pitchFamily="34" charset="0"/>
              </a:defRPr>
            </a:lvl5pPr>
            <a:lvl6pPr marL="562737" algn="l" rtl="0" fontAlgn="base">
              <a:lnSpc>
                <a:spcPct val="87000"/>
              </a:lnSpc>
              <a:spcBef>
                <a:spcPct val="0"/>
              </a:spcBef>
              <a:spcAft>
                <a:spcPct val="0"/>
              </a:spcAft>
              <a:defRPr sz="4431" b="1">
                <a:solidFill>
                  <a:schemeClr val="bg1"/>
                </a:solidFill>
                <a:latin typeface="Arial Narrow" pitchFamily="34" charset="0"/>
              </a:defRPr>
            </a:lvl6pPr>
            <a:lvl7pPr marL="1125472" algn="l" rtl="0" fontAlgn="base">
              <a:lnSpc>
                <a:spcPct val="87000"/>
              </a:lnSpc>
              <a:spcBef>
                <a:spcPct val="0"/>
              </a:spcBef>
              <a:spcAft>
                <a:spcPct val="0"/>
              </a:spcAft>
              <a:defRPr sz="4431" b="1">
                <a:solidFill>
                  <a:schemeClr val="bg1"/>
                </a:solidFill>
                <a:latin typeface="Arial Narrow" pitchFamily="34" charset="0"/>
              </a:defRPr>
            </a:lvl7pPr>
            <a:lvl8pPr marL="1688207" algn="l" rtl="0" fontAlgn="base">
              <a:lnSpc>
                <a:spcPct val="87000"/>
              </a:lnSpc>
              <a:spcBef>
                <a:spcPct val="0"/>
              </a:spcBef>
              <a:spcAft>
                <a:spcPct val="0"/>
              </a:spcAft>
              <a:defRPr sz="4431" b="1">
                <a:solidFill>
                  <a:schemeClr val="bg1"/>
                </a:solidFill>
                <a:latin typeface="Arial Narrow" pitchFamily="34" charset="0"/>
              </a:defRPr>
            </a:lvl8pPr>
            <a:lvl9pPr marL="2250944" algn="l" rtl="0" fontAlgn="base">
              <a:lnSpc>
                <a:spcPct val="87000"/>
              </a:lnSpc>
              <a:spcBef>
                <a:spcPct val="0"/>
              </a:spcBef>
              <a:spcAft>
                <a:spcPct val="0"/>
              </a:spcAft>
              <a:defRPr sz="4431" b="1">
                <a:solidFill>
                  <a:schemeClr val="bg1"/>
                </a:solidFill>
                <a:latin typeface="Arial Narrow" pitchFamily="34" charset="0"/>
              </a:defRPr>
            </a:lvl9pPr>
          </a:lstStyle>
          <a:p>
            <a:r>
              <a:rPr lang="el-GR" sz="1800" dirty="0"/>
              <a:t>Επιλέξιμοι Δικαιούχοι</a:t>
            </a:r>
            <a:endParaRPr lang="en-US" sz="1800" kern="0" dirty="0"/>
          </a:p>
        </p:txBody>
      </p:sp>
      <p:sp>
        <p:nvSpPr>
          <p:cNvPr id="5" name="Content Placeholder 3">
            <a:extLst>
              <a:ext uri="{FF2B5EF4-FFF2-40B4-BE49-F238E27FC236}">
                <a16:creationId xmlns:a16="http://schemas.microsoft.com/office/drawing/2014/main" id="{B8835FE5-74B7-FA83-87F1-260BB09E15A6}"/>
              </a:ext>
            </a:extLst>
          </p:cNvPr>
          <p:cNvSpPr txBox="1">
            <a:spLocks/>
          </p:cNvSpPr>
          <p:nvPr/>
        </p:nvSpPr>
        <p:spPr>
          <a:xfrm>
            <a:off x="452439" y="3836475"/>
            <a:ext cx="9001125" cy="2071775"/>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1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12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12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1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1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a:lnSpc>
                <a:spcPct val="100000"/>
              </a:lnSpc>
            </a:pPr>
            <a:r>
              <a:rPr lang="el-GR" kern="0" dirty="0"/>
              <a:t>Η Δράση αφορά δύο (2) κατηγορίες δικαιούχων:</a:t>
            </a:r>
          </a:p>
          <a:p>
            <a:pPr marL="285750" indent="-285750">
              <a:lnSpc>
                <a:spcPct val="100000"/>
              </a:lnSpc>
              <a:buFont typeface="Wingdings" panose="05000000000000000000" pitchFamily="2" charset="2"/>
              <a:buChar char="§"/>
            </a:pPr>
            <a:r>
              <a:rPr lang="el-GR" kern="0" dirty="0"/>
              <a:t>Υπό σύσταση επιχειρήσεις, που θα πραγματοποιούν έναρξη εργασιών μετά την υποβολή της αίτησης </a:t>
            </a:r>
          </a:p>
          <a:p>
            <a:pPr marL="285750" indent="-285750">
              <a:lnSpc>
                <a:spcPct val="100000"/>
              </a:lnSpc>
              <a:buFont typeface="Wingdings" panose="05000000000000000000" pitchFamily="2" charset="2"/>
              <a:buChar char="§"/>
            </a:pPr>
            <a:r>
              <a:rPr lang="el-GR" kern="0" dirty="0"/>
              <a:t>Νέες υφισταμένες επιχειρήσεις με έναρξη από 1/1/2021 και μετά, συμπεριλαμβανομένων </a:t>
            </a:r>
            <a:r>
              <a:rPr lang="en-US" kern="0" dirty="0"/>
              <a:t>Startup </a:t>
            </a:r>
            <a:r>
              <a:rPr lang="el-GR" kern="0" dirty="0"/>
              <a:t>και </a:t>
            </a:r>
            <a:r>
              <a:rPr lang="en-US" kern="0" dirty="0"/>
              <a:t>Spin-off </a:t>
            </a:r>
            <a:r>
              <a:rPr lang="el-GR" kern="0" dirty="0"/>
              <a:t>επιχειρήσεων.</a:t>
            </a:r>
          </a:p>
          <a:p>
            <a:pPr>
              <a:lnSpc>
                <a:spcPct val="100000"/>
              </a:lnSpc>
            </a:pPr>
            <a:endParaRPr lang="el-GR" kern="0" dirty="0"/>
          </a:p>
          <a:p>
            <a:pPr>
              <a:lnSpc>
                <a:spcPct val="100000"/>
              </a:lnSpc>
            </a:pPr>
            <a:r>
              <a:rPr lang="el-GR" b="1" kern="0"/>
              <a:t>Δικαίωμα συμμετοχής έχουν </a:t>
            </a:r>
            <a:r>
              <a:rPr lang="el-GR" b="1" kern="0" dirty="0"/>
              <a:t>πολύ μικρές και μικρές επιχειρήσεις</a:t>
            </a:r>
            <a:r>
              <a:rPr lang="el-GR" kern="0" dirty="0"/>
              <a:t>, σύμφωνα με το ισχύον ευρωπαϊκό πλαίσιο. </a:t>
            </a:r>
          </a:p>
          <a:p>
            <a:pPr>
              <a:lnSpc>
                <a:spcPct val="100000"/>
              </a:lnSpc>
            </a:pPr>
            <a:endParaRPr lang="en-US" kern="0" dirty="0"/>
          </a:p>
        </p:txBody>
      </p:sp>
      <p:pic>
        <p:nvPicPr>
          <p:cNvPr id="11" name="Picture Placeholder 10">
            <a:extLst>
              <a:ext uri="{FF2B5EF4-FFF2-40B4-BE49-F238E27FC236}">
                <a16:creationId xmlns:a16="http://schemas.microsoft.com/office/drawing/2014/main" id="{408035EE-FE3D-20F1-7053-FACA444AE90A}"/>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9906" r="19906"/>
          <a:stretch>
            <a:fillRect/>
          </a:stretch>
        </p:blipFill>
        <p:spPr>
          <a:xfrm>
            <a:off x="2579" y="1053134"/>
            <a:ext cx="2360011" cy="2196914"/>
          </a:xfrm>
          <a:prstGeom prst="rect">
            <a:avLst/>
          </a:prstGeom>
          <a:solidFill>
            <a:srgbClr val="FFFFFF">
              <a:lumMod val="85000"/>
              <a:alpha val="50000"/>
            </a:srgbClr>
          </a:solidFill>
        </p:spPr>
      </p:pic>
    </p:spTree>
    <p:extLst>
      <p:ext uri="{BB962C8B-B14F-4D97-AF65-F5344CB8AC3E}">
        <p14:creationId xmlns:p14="http://schemas.microsoft.com/office/powerpoint/2010/main" val="3826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DDDCAD76-B32E-C0B1-4455-9335EDBD75BB}"/>
              </a:ext>
            </a:extLst>
          </p:cNvPr>
          <p:cNvGraphicFramePr>
            <a:graphicFrameLocks noChangeAspect="1"/>
          </p:cNvGraphicFramePr>
          <p:nvPr>
            <p:custDataLst>
              <p:tags r:id="rId1"/>
            </p:custDataLst>
            <p:extLst>
              <p:ext uri="{D42A27DB-BD31-4B8C-83A1-F6EECF244321}">
                <p14:modId xmlns:p14="http://schemas.microsoft.com/office/powerpoint/2010/main" val="78650518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think-cell data - do not delete" hidden="1">
                        <a:extLst>
                          <a:ext uri="{FF2B5EF4-FFF2-40B4-BE49-F238E27FC236}">
                            <a16:creationId xmlns:a16="http://schemas.microsoft.com/office/drawing/2014/main" id="{DDDCAD76-B32E-C0B1-4455-9335EDBD75BB}"/>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B718E3-5561-A531-7A51-9031BA9F16F1}"/>
              </a:ext>
            </a:extLst>
          </p:cNvPr>
          <p:cNvSpPr>
            <a:spLocks noGrp="1"/>
          </p:cNvSpPr>
          <p:nvPr>
            <p:ph type="title"/>
          </p:nvPr>
        </p:nvSpPr>
        <p:spPr/>
        <p:txBody>
          <a:bodyPr vert="horz"/>
          <a:lstStyle/>
          <a:p>
            <a:r>
              <a:rPr lang="el-GR" dirty="0"/>
              <a:t>Επιλέξιμοι Τομείς Δραστηριότητας</a:t>
            </a:r>
            <a:endParaRPr lang="en-US" dirty="0"/>
          </a:p>
        </p:txBody>
      </p:sp>
      <p:sp>
        <p:nvSpPr>
          <p:cNvPr id="17" name="Content Placeholder 3">
            <a:extLst>
              <a:ext uri="{FF2B5EF4-FFF2-40B4-BE49-F238E27FC236}">
                <a16:creationId xmlns:a16="http://schemas.microsoft.com/office/drawing/2014/main" id="{6F611C51-1542-DF3C-98C3-35BE390B227D}"/>
              </a:ext>
            </a:extLst>
          </p:cNvPr>
          <p:cNvSpPr>
            <a:spLocks noGrp="1"/>
          </p:cNvSpPr>
          <p:nvPr>
            <p:ph idx="1"/>
          </p:nvPr>
        </p:nvSpPr>
        <p:spPr>
          <a:xfrm>
            <a:off x="452437" y="1034974"/>
            <a:ext cx="9001125" cy="757967"/>
          </a:xfrm>
        </p:spPr>
        <p:txBody>
          <a:bodyPr/>
          <a:lstStyle/>
          <a:p>
            <a:r>
              <a:rPr lang="el-GR" dirty="0"/>
              <a:t>Η Δράση εστιάζει στους τομείς προτεραιότητας της Εθνικής Στρατηγικής Έξυπνης Εξειδίκευσης (ΕΣΕΕ) 2021-2027 για την Περιφέρεια Κρήτης, όπως</a:t>
            </a:r>
            <a:r>
              <a:rPr lang="en-US" dirty="0"/>
              <a:t>:</a:t>
            </a:r>
          </a:p>
          <a:p>
            <a:pPr marL="285750" indent="-285750">
              <a:buFont typeface="Wingdings" panose="05000000000000000000" pitchFamily="2" charset="2"/>
              <a:buChar char="§"/>
            </a:pPr>
            <a:r>
              <a:rPr lang="el-GR" b="1" dirty="0"/>
              <a:t>Τουρισμός</a:t>
            </a:r>
          </a:p>
          <a:p>
            <a:pPr marL="285750" indent="-285750">
              <a:buFont typeface="Wingdings" panose="05000000000000000000" pitchFamily="2" charset="2"/>
              <a:buChar char="§"/>
            </a:pPr>
            <a:r>
              <a:rPr lang="el-GR" b="1" dirty="0"/>
              <a:t>Αγροδιατροφή</a:t>
            </a:r>
          </a:p>
          <a:p>
            <a:pPr marL="285750" indent="-285750">
              <a:buFont typeface="Wingdings" panose="05000000000000000000" pitchFamily="2" charset="2"/>
              <a:buChar char="§"/>
            </a:pPr>
            <a:r>
              <a:rPr lang="el-GR" b="1" dirty="0"/>
              <a:t>Κυκλική Οικονομία</a:t>
            </a:r>
          </a:p>
          <a:p>
            <a:pPr marL="285750" indent="-285750">
              <a:buFont typeface="Wingdings" panose="05000000000000000000" pitchFamily="2" charset="2"/>
              <a:buChar char="§"/>
            </a:pPr>
            <a:r>
              <a:rPr lang="el-GR" b="1" dirty="0"/>
              <a:t>Βιοεπιστήμες </a:t>
            </a:r>
          </a:p>
          <a:p>
            <a:pPr marL="285750" indent="-285750">
              <a:buFont typeface="Wingdings" panose="05000000000000000000" pitchFamily="2" charset="2"/>
              <a:buChar char="§"/>
            </a:pPr>
            <a:r>
              <a:rPr lang="el-GR" b="1" dirty="0"/>
              <a:t>Αειφόρος Ενέργεια </a:t>
            </a:r>
          </a:p>
          <a:p>
            <a:pPr marL="285750" indent="-285750">
              <a:buFont typeface="Wingdings" panose="05000000000000000000" pitchFamily="2" charset="2"/>
              <a:buChar char="§"/>
            </a:pPr>
            <a:r>
              <a:rPr lang="el-GR" b="1" dirty="0"/>
              <a:t>Ψηφιακές Τεχνολογίες </a:t>
            </a:r>
          </a:p>
          <a:p>
            <a:endParaRPr lang="el-GR" dirty="0"/>
          </a:p>
          <a:p>
            <a:r>
              <a:rPr lang="el-GR" dirty="0"/>
              <a:t>Οι παραπάνω τομείς διαθέτουν ισχυρό επιχειρηματικό και ερευνητικό δυναμικό, με στόχο την ανάπτυξη νέων προϊόντων και υπηρεσιών υψηλής προστιθέμενης αξίας. </a:t>
            </a:r>
          </a:p>
          <a:p>
            <a:endParaRPr lang="el-GR" dirty="0"/>
          </a:p>
          <a:p>
            <a:r>
              <a:rPr lang="el-GR" dirty="0"/>
              <a:t>Για την υποβολή αίτησης χρηματοδότησης απαιτείται η επιλογή και τεκμηρίωση </a:t>
            </a:r>
            <a:r>
              <a:rPr lang="el-GR" b="1" dirty="0"/>
              <a:t>τουλάχιστον μιας </a:t>
            </a:r>
            <a:r>
              <a:rPr lang="el-GR" dirty="0"/>
              <a:t>προτεραιότητας της Περιφερειακής Εξειδίκευσης της ΕΣΕΕ για την Περιφέρεια Κρήτης, σύμφωνα με το σχετικό Παράρτημα της Πρόσκλησης. </a:t>
            </a:r>
          </a:p>
        </p:txBody>
      </p:sp>
    </p:spTree>
    <p:extLst>
      <p:ext uri="{BB962C8B-B14F-4D97-AF65-F5344CB8AC3E}">
        <p14:creationId xmlns:p14="http://schemas.microsoft.com/office/powerpoint/2010/main" val="2621620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191A1C-627E-F09F-6C68-0B33E9120BD9}"/>
              </a:ext>
            </a:extLst>
          </p:cNvPr>
          <p:cNvGraphicFramePr>
            <a:graphicFrameLocks noChangeAspect="1"/>
          </p:cNvGraphicFramePr>
          <p:nvPr>
            <p:custDataLst>
              <p:tags r:id="rId1"/>
            </p:custDataLst>
            <p:extLst>
              <p:ext uri="{D42A27DB-BD31-4B8C-83A1-F6EECF244321}">
                <p14:modId xmlns:p14="http://schemas.microsoft.com/office/powerpoint/2010/main" val="3025034533"/>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49191A1C-627E-F09F-6C68-0B33E9120BD9}"/>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E6D52C-F31A-1EEE-824B-AB46E1245428}"/>
              </a:ext>
            </a:extLst>
          </p:cNvPr>
          <p:cNvSpPr>
            <a:spLocks noGrp="1"/>
          </p:cNvSpPr>
          <p:nvPr>
            <p:ph idx="1"/>
          </p:nvPr>
        </p:nvSpPr>
        <p:spPr>
          <a:xfrm>
            <a:off x="229524" y="1430751"/>
            <a:ext cx="6844392" cy="2150649"/>
          </a:xfrm>
          <a:prstGeom prst="rect">
            <a:avLst/>
          </a:prstGeom>
        </p:spPr>
        <p:txBody>
          <a:bodyPr/>
          <a:lstStyle/>
          <a:p>
            <a:r>
              <a:rPr lang="el-GR" dirty="0"/>
              <a:t>Οι ενισχύσεις της Δράσης παρέχονται βάσει του κανονισμού </a:t>
            </a:r>
            <a:r>
              <a:rPr lang="en-US" dirty="0"/>
              <a:t>De minimis (EE 2023/2831). </a:t>
            </a:r>
            <a:r>
              <a:rPr lang="el-GR" dirty="0"/>
              <a:t>Η Δημόσια χρηματοδότηση καλύπτει το 75% του επιχορηγούμενου, ενώ το υπόλοιπο 25% καλύπτεται από ιδιωτική συμμετοχή. </a:t>
            </a:r>
            <a:endParaRPr lang="en-US" dirty="0"/>
          </a:p>
        </p:txBody>
      </p:sp>
      <p:sp>
        <p:nvSpPr>
          <p:cNvPr id="2" name="Title 1">
            <a:extLst>
              <a:ext uri="{FF2B5EF4-FFF2-40B4-BE49-F238E27FC236}">
                <a16:creationId xmlns:a16="http://schemas.microsoft.com/office/drawing/2014/main" id="{419656D1-113D-035E-88AD-563243EE4EBD}"/>
              </a:ext>
            </a:extLst>
          </p:cNvPr>
          <p:cNvSpPr>
            <a:spLocks noGrp="1"/>
          </p:cNvSpPr>
          <p:nvPr>
            <p:ph type="title"/>
          </p:nvPr>
        </p:nvSpPr>
        <p:spPr>
          <a:xfrm>
            <a:off x="368316" y="617063"/>
            <a:ext cx="6844393" cy="609600"/>
          </a:xfrm>
          <a:prstGeom prst="rect">
            <a:avLst/>
          </a:prstGeom>
        </p:spPr>
        <p:txBody>
          <a:bodyPr vert="horz"/>
          <a:lstStyle/>
          <a:p>
            <a:r>
              <a:rPr lang="el-GR" dirty="0"/>
              <a:t>Προϋπολογισμός Επενδυτικών Σχεδίων – Καθεστώς Ενίσχυσης  </a:t>
            </a:r>
            <a:endParaRPr lang="en-US" dirty="0"/>
          </a:p>
        </p:txBody>
      </p:sp>
      <p:sp>
        <p:nvSpPr>
          <p:cNvPr id="7" name="Content Placeholder 2">
            <a:extLst>
              <a:ext uri="{FF2B5EF4-FFF2-40B4-BE49-F238E27FC236}">
                <a16:creationId xmlns:a16="http://schemas.microsoft.com/office/drawing/2014/main" id="{321201C3-F1F6-6F51-B12A-F32D88389DA7}"/>
              </a:ext>
            </a:extLst>
          </p:cNvPr>
          <p:cNvSpPr txBox="1">
            <a:spLocks/>
          </p:cNvSpPr>
          <p:nvPr/>
        </p:nvSpPr>
        <p:spPr>
          <a:xfrm>
            <a:off x="7828116" y="1024183"/>
            <a:ext cx="1848360" cy="2358338"/>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2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a:lnSpc>
                <a:spcPct val="100000"/>
              </a:lnSpc>
            </a:pPr>
            <a:r>
              <a:rPr lang="el-GR" sz="1200" b="1" kern="0" dirty="0">
                <a:solidFill>
                  <a:schemeClr val="bg1"/>
                </a:solidFill>
              </a:rPr>
              <a:t>Διάρκεια Υλοποίησης Επενδυτικού Σχεδίου</a:t>
            </a:r>
          </a:p>
          <a:p>
            <a:pPr>
              <a:lnSpc>
                <a:spcPct val="100000"/>
              </a:lnSpc>
            </a:pPr>
            <a:endParaRPr lang="en-US" sz="1200" b="1" kern="0" dirty="0">
              <a:solidFill>
                <a:schemeClr val="bg1"/>
              </a:solidFill>
            </a:endParaRPr>
          </a:p>
        </p:txBody>
      </p:sp>
      <p:pic>
        <p:nvPicPr>
          <p:cNvPr id="9" name="Graphic 8">
            <a:extLst>
              <a:ext uri="{FF2B5EF4-FFF2-40B4-BE49-F238E27FC236}">
                <a16:creationId xmlns:a16="http://schemas.microsoft.com/office/drawing/2014/main" id="{DA85E280-1DDE-768B-AF56-9F93B5ECAC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90669" y="549275"/>
            <a:ext cx="367086" cy="372588"/>
          </a:xfrm>
          <a:prstGeom prst="rect">
            <a:avLst/>
          </a:prstGeom>
        </p:spPr>
      </p:pic>
      <p:sp>
        <p:nvSpPr>
          <p:cNvPr id="10" name="Title 2">
            <a:extLst>
              <a:ext uri="{FF2B5EF4-FFF2-40B4-BE49-F238E27FC236}">
                <a16:creationId xmlns:a16="http://schemas.microsoft.com/office/drawing/2014/main" id="{7207E43E-C849-F8D5-49B2-17FE3BAE0595}"/>
              </a:ext>
            </a:extLst>
          </p:cNvPr>
          <p:cNvSpPr txBox="1">
            <a:spLocks/>
          </p:cNvSpPr>
          <p:nvPr/>
        </p:nvSpPr>
        <p:spPr>
          <a:xfrm>
            <a:off x="368316" y="2365059"/>
            <a:ext cx="9001124" cy="609600"/>
          </a:xfrm>
          <a:prstGeom prst="rect">
            <a:avLst/>
          </a:prstGeom>
        </p:spPr>
        <p:txBody>
          <a:bodyPr vert="horz" lIns="0"/>
          <a:lstStyle>
            <a:lvl1pPr algn="l" rtl="0" eaLnBrk="0" fontAlgn="base" hangingPunct="0">
              <a:lnSpc>
                <a:spcPct val="87000"/>
              </a:lnSpc>
              <a:spcBef>
                <a:spcPct val="0"/>
              </a:spcBef>
              <a:spcAft>
                <a:spcPct val="0"/>
              </a:spcAft>
              <a:defRPr sz="1800" b="1">
                <a:solidFill>
                  <a:srgbClr val="000043"/>
                </a:solidFill>
                <a:effectLst/>
                <a:latin typeface="Century Gothic" panose="020B0502020202020204" pitchFamily="34" charset="0"/>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a:lstStyle>
          <a:p>
            <a:r>
              <a:rPr lang="el-GR" kern="0" dirty="0"/>
              <a:t>Προϋπολογισμός Δράσης – Ποσοστά Ενίσχυσης</a:t>
            </a:r>
            <a:endParaRPr lang="en-US" kern="0" dirty="0"/>
          </a:p>
        </p:txBody>
      </p:sp>
      <p:sp>
        <p:nvSpPr>
          <p:cNvPr id="11" name="Content Placeholder 3">
            <a:extLst>
              <a:ext uri="{FF2B5EF4-FFF2-40B4-BE49-F238E27FC236}">
                <a16:creationId xmlns:a16="http://schemas.microsoft.com/office/drawing/2014/main" id="{FC044E6C-1CFB-C848-DBBC-73B686E08286}"/>
              </a:ext>
            </a:extLst>
          </p:cNvPr>
          <p:cNvSpPr txBox="1">
            <a:spLocks/>
          </p:cNvSpPr>
          <p:nvPr/>
        </p:nvSpPr>
        <p:spPr>
          <a:xfrm>
            <a:off x="153859" y="2974659"/>
            <a:ext cx="7273308" cy="1627745"/>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1400" b="0">
                <a:solidFill>
                  <a:srgbClr val="000043"/>
                </a:solidFill>
                <a:effectLst/>
                <a:latin typeface="Century Gothic" panose="020B0502020202020204" pitchFamily="34" charset="0"/>
                <a:ea typeface="+mn-ea"/>
                <a:cs typeface="+mn-cs"/>
              </a:defRPr>
            </a:lvl1pPr>
            <a:lvl2pPr marL="742969" indent="-274744" algn="l" rtl="0" eaLnBrk="0" fontAlgn="base" hangingPunct="0">
              <a:spcBef>
                <a:spcPct val="0"/>
              </a:spcBef>
              <a:spcAft>
                <a:spcPct val="25000"/>
              </a:spcAft>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lgn="l" rtl="0" eaLnBrk="0" fontAlgn="base" hangingPunct="0">
              <a:spcBef>
                <a:spcPct val="0"/>
              </a:spcBef>
              <a:spcAft>
                <a:spcPct val="25000"/>
              </a:spcAft>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lgn="l" rtl="0" eaLnBrk="0" fontAlgn="base" hangingPunct="0">
              <a:spcBef>
                <a:spcPct val="0"/>
              </a:spcBef>
              <a:spcAft>
                <a:spcPct val="25000"/>
              </a:spcAft>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lgn="l" rtl="0" eaLnBrk="0" fontAlgn="base" hangingPunct="0">
              <a:spcBef>
                <a:spcPct val="0"/>
              </a:spcBef>
              <a:spcAft>
                <a:spcPct val="25000"/>
              </a:spcAft>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a:lstStyle>
          <a:p>
            <a:pPr>
              <a:lnSpc>
                <a:spcPct val="100000"/>
              </a:lnSpc>
            </a:pPr>
            <a:r>
              <a:rPr lang="el-GR" kern="0" dirty="0"/>
              <a:t>Η Δράση χρηματοδοτείται από το πρόγραμμα «ΚΡΗΤΗ» του ΕΣΠΑ 2021-2027, </a:t>
            </a:r>
            <a:r>
              <a:rPr lang="el-GR" b="1" kern="0" dirty="0"/>
              <a:t>με συνολικό προϋπολογισμό 2.500.000€</a:t>
            </a:r>
            <a:r>
              <a:rPr lang="el-GR" kern="0" dirty="0"/>
              <a:t>. Το </a:t>
            </a:r>
            <a:r>
              <a:rPr lang="el-GR" b="1" kern="0" dirty="0"/>
              <a:t>40% των πόρων αφορά υπό σύσταση επιχειρήσεις και το 60% υφισταμένες επιχειρήσεις,</a:t>
            </a:r>
            <a:r>
              <a:rPr lang="el-GR" kern="0" dirty="0"/>
              <a:t> με δυνατότητα ανακατανομής ανάλογα με την ζήτηση. </a:t>
            </a:r>
          </a:p>
          <a:p>
            <a:pPr>
              <a:lnSpc>
                <a:spcPct val="100000"/>
              </a:lnSpc>
            </a:pPr>
            <a:r>
              <a:rPr lang="el-GR" kern="0" dirty="0"/>
              <a:t>Η Δημόσια Δαπάνη συγχρηματοδοτείται από το Ευρωπαϊκό Ταμείο Περιφερειακής Ανάπτυξης (ΕΤΠΑ) και εθνικούς πόρους, στο πλαίσιο του προγράμματος «Κρήτη» 2021-2027.</a:t>
            </a:r>
          </a:p>
          <a:p>
            <a:pPr>
              <a:lnSpc>
                <a:spcPct val="100000"/>
              </a:lnSpc>
            </a:pPr>
            <a:endParaRPr lang="el-GR" sz="1200" kern="0" dirty="0"/>
          </a:p>
          <a:p>
            <a:pPr>
              <a:lnSpc>
                <a:spcPct val="100000"/>
              </a:lnSpc>
            </a:pPr>
            <a:endParaRPr lang="el-GR" sz="1200" kern="0" dirty="0"/>
          </a:p>
          <a:p>
            <a:pPr>
              <a:lnSpc>
                <a:spcPct val="100000"/>
              </a:lnSpc>
            </a:pPr>
            <a:endParaRPr lang="en-US" sz="1200" kern="0" dirty="0"/>
          </a:p>
        </p:txBody>
      </p:sp>
      <p:sp>
        <p:nvSpPr>
          <p:cNvPr id="6" name="TextBox 5">
            <a:extLst>
              <a:ext uri="{FF2B5EF4-FFF2-40B4-BE49-F238E27FC236}">
                <a16:creationId xmlns:a16="http://schemas.microsoft.com/office/drawing/2014/main" id="{5AB8C152-322C-7115-B61E-DC3D90D865E1}"/>
              </a:ext>
            </a:extLst>
          </p:cNvPr>
          <p:cNvSpPr txBox="1"/>
          <p:nvPr/>
        </p:nvSpPr>
        <p:spPr>
          <a:xfrm>
            <a:off x="7753222" y="1572100"/>
            <a:ext cx="1923254" cy="1699183"/>
          </a:xfrm>
          <a:prstGeom prst="rect">
            <a:avLst/>
          </a:prstGeom>
          <a:noFill/>
        </p:spPr>
        <p:txBody>
          <a:bodyPr wrap="square">
            <a:spAutoFit/>
          </a:bodyPr>
          <a:lstStyle/>
          <a:p>
            <a:r>
              <a:rPr lang="el-GR" sz="1200" b="0" dirty="0">
                <a:solidFill>
                  <a:schemeClr val="bg1"/>
                </a:solidFill>
                <a:latin typeface="+mj-lt"/>
              </a:rPr>
              <a:t>Η διάρκεια υλοποίησης του φυσικού και οικονομικού αντικειμένου κάθε επενδυτικού σχεδίου </a:t>
            </a:r>
            <a:r>
              <a:rPr lang="el-GR" sz="1200" dirty="0">
                <a:solidFill>
                  <a:schemeClr val="bg1"/>
                </a:solidFill>
                <a:latin typeface="+mj-lt"/>
              </a:rPr>
              <a:t>δεν μπορεί να υπερβαίνει τους 24 μήνες </a:t>
            </a:r>
            <a:r>
              <a:rPr lang="el-GR" sz="1200" b="0" dirty="0">
                <a:solidFill>
                  <a:schemeClr val="bg1"/>
                </a:solidFill>
                <a:latin typeface="+mj-lt"/>
              </a:rPr>
              <a:t>από την ημερομηνία οριστικής έγκρισης της αίτησης χρηματοδότησης.</a:t>
            </a:r>
          </a:p>
        </p:txBody>
      </p:sp>
    </p:spTree>
    <p:extLst>
      <p:ext uri="{BB962C8B-B14F-4D97-AF65-F5344CB8AC3E}">
        <p14:creationId xmlns:p14="http://schemas.microsoft.com/office/powerpoint/2010/main" val="70767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032FB29-0399-C2B5-B261-C313F1BDF09F}"/>
              </a:ext>
            </a:extLst>
          </p:cNvPr>
          <p:cNvGraphicFramePr>
            <a:graphicFrameLocks noChangeAspect="1"/>
          </p:cNvGraphicFramePr>
          <p:nvPr>
            <p:custDataLst>
              <p:tags r:id="rId1"/>
            </p:custDataLst>
            <p:extLst>
              <p:ext uri="{D42A27DB-BD31-4B8C-83A1-F6EECF244321}">
                <p14:modId xmlns:p14="http://schemas.microsoft.com/office/powerpoint/2010/main" val="396268962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F032FB29-0399-C2B5-B261-C313F1BDF09F}"/>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F228209D-51D7-083C-B7AB-BC41DBEEB51B}"/>
              </a:ext>
            </a:extLst>
          </p:cNvPr>
          <p:cNvSpPr/>
          <p:nvPr/>
        </p:nvSpPr>
        <p:spPr bwMode="auto">
          <a:xfrm>
            <a:off x="5051204" y="166255"/>
            <a:ext cx="4854796" cy="609601"/>
          </a:xfrm>
          <a:prstGeom prst="roundRect">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92075" tIns="46038" rIns="360000" bIns="46038" numCol="1" rtlCol="0" anchor="ctr" anchorCtr="0" compatLnSpc="1">
            <a:prstTxWarp prst="textNoShape">
              <a:avLst/>
            </a:prstTxWarp>
          </a:bodyPr>
          <a:lstStyle/>
          <a:p>
            <a:pPr algn="just">
              <a:lnSpc>
                <a:spcPct val="100000"/>
              </a:lnSpc>
              <a:spcAft>
                <a:spcPts val="0"/>
              </a:spcAft>
            </a:pPr>
            <a:r>
              <a:rPr lang="el-GR" sz="1200" dirty="0">
                <a:solidFill>
                  <a:schemeClr val="bg1"/>
                </a:solidFill>
                <a:latin typeface="Century Gothic" panose="020B0502020202020204" pitchFamily="34" charset="0"/>
                <a:ea typeface="Calibri" panose="020F0502020204030204" pitchFamily="34" charset="0"/>
                <a:cs typeface="Calibri" panose="020F0502020204030204" pitchFamily="34" charset="0"/>
              </a:rPr>
              <a:t>Ως ημερομηνία έναρξης επιλεξιμότητας δαπανών </a:t>
            </a:r>
            <a:endParaRPr lang="en-US" sz="1200"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a:p>
            <a:pPr algn="just">
              <a:lnSpc>
                <a:spcPct val="100000"/>
              </a:lnSpc>
              <a:spcAft>
                <a:spcPts val="0"/>
              </a:spcAft>
            </a:pPr>
            <a:r>
              <a:rPr lang="el-GR" sz="1200" dirty="0">
                <a:solidFill>
                  <a:schemeClr val="bg1"/>
                </a:solidFill>
                <a:latin typeface="Century Gothic" panose="020B0502020202020204" pitchFamily="34" charset="0"/>
                <a:ea typeface="Calibri" panose="020F0502020204030204" pitchFamily="34" charset="0"/>
                <a:cs typeface="Calibri" panose="020F0502020204030204" pitchFamily="34" charset="0"/>
              </a:rPr>
              <a:t>ορίζεται η ημερομηνία δημοσίευσης της πρόσκλησης της Δράσης.</a:t>
            </a:r>
            <a:endParaRPr lang="en-US" sz="1200" dirty="0">
              <a:solidFill>
                <a:schemeClr val="bg1"/>
              </a:solidFill>
              <a:latin typeface="Verdana" panose="020B060403050404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742A07C4-61E5-E970-A36D-1608431D0FD1}"/>
              </a:ext>
            </a:extLst>
          </p:cNvPr>
          <p:cNvSpPr>
            <a:spLocks noGrp="1"/>
          </p:cNvSpPr>
          <p:nvPr>
            <p:ph type="title"/>
          </p:nvPr>
        </p:nvSpPr>
        <p:spPr>
          <a:xfrm>
            <a:off x="468448" y="930553"/>
            <a:ext cx="8976674" cy="228321"/>
          </a:xfrm>
        </p:spPr>
        <p:txBody>
          <a:bodyPr vert="horz"/>
          <a:lstStyle/>
          <a:p>
            <a:r>
              <a:rPr lang="el-GR" dirty="0"/>
              <a:t>Επιλέξιμες Δαπάνες</a:t>
            </a:r>
            <a:endParaRPr lang="en-US" dirty="0"/>
          </a:p>
        </p:txBody>
      </p:sp>
      <p:graphicFrame>
        <p:nvGraphicFramePr>
          <p:cNvPr id="3" name="Table 2">
            <a:extLst>
              <a:ext uri="{FF2B5EF4-FFF2-40B4-BE49-F238E27FC236}">
                <a16:creationId xmlns:a16="http://schemas.microsoft.com/office/drawing/2014/main" id="{E4AB7FB0-E84A-D401-ACB5-AB4C8ED24B3B}"/>
              </a:ext>
            </a:extLst>
          </p:cNvPr>
          <p:cNvGraphicFramePr>
            <a:graphicFrameLocks noGrp="1"/>
          </p:cNvGraphicFramePr>
          <p:nvPr>
            <p:extLst>
              <p:ext uri="{D42A27DB-BD31-4B8C-83A1-F6EECF244321}">
                <p14:modId xmlns:p14="http://schemas.microsoft.com/office/powerpoint/2010/main" val="2025169021"/>
              </p:ext>
            </p:extLst>
          </p:nvPr>
        </p:nvGraphicFramePr>
        <p:xfrm>
          <a:off x="423712" y="1576873"/>
          <a:ext cx="8976674" cy="4491297"/>
        </p:xfrm>
        <a:graphic>
          <a:graphicData uri="http://schemas.openxmlformats.org/drawingml/2006/table">
            <a:tbl>
              <a:tblPr>
                <a:tableStyleId>{5C22544A-7EE6-4342-B048-85BDC9FD1C3A}</a:tableStyleId>
              </a:tblPr>
              <a:tblGrid>
                <a:gridCol w="4719359">
                  <a:extLst>
                    <a:ext uri="{9D8B030D-6E8A-4147-A177-3AD203B41FA5}">
                      <a16:colId xmlns:a16="http://schemas.microsoft.com/office/drawing/2014/main" val="2339257457"/>
                    </a:ext>
                  </a:extLst>
                </a:gridCol>
                <a:gridCol w="4257315">
                  <a:extLst>
                    <a:ext uri="{9D8B030D-6E8A-4147-A177-3AD203B41FA5}">
                      <a16:colId xmlns:a16="http://schemas.microsoft.com/office/drawing/2014/main" val="614167590"/>
                    </a:ext>
                  </a:extLst>
                </a:gridCol>
              </a:tblGrid>
              <a:tr h="169584">
                <a:tc>
                  <a:txBody>
                    <a:bodyPr/>
                    <a:lstStyle/>
                    <a:p>
                      <a:pPr algn="ctr" fontAlgn="b">
                        <a:buNone/>
                      </a:pPr>
                      <a:r>
                        <a:rPr lang="el-GR" sz="1200" b="1" u="none" strike="noStrike" dirty="0">
                          <a:solidFill>
                            <a:schemeClr val="bg1"/>
                          </a:solidFill>
                          <a:effectLst/>
                        </a:rPr>
                        <a:t>Κατηγορίες / Υποκατηγορίες Δαπανών</a:t>
                      </a:r>
                      <a:endParaRPr lang="el-GR" sz="1200" b="1" i="0" u="none" strike="noStrike" dirty="0">
                        <a:solidFill>
                          <a:schemeClr val="bg1"/>
                        </a:solidFill>
                        <a:effectLst/>
                        <a:latin typeface="Century Gothic" panose="020B0502020202020204" pitchFamily="34" charset="0"/>
                      </a:endParaRPr>
                    </a:p>
                  </a:txBody>
                  <a:tcPr marL="8634" marR="8634" marT="8634" marB="0" anchor="b">
                    <a:solidFill>
                      <a:schemeClr val="accent1"/>
                    </a:solidFill>
                  </a:tcPr>
                </a:tc>
                <a:tc>
                  <a:txBody>
                    <a:bodyPr/>
                    <a:lstStyle/>
                    <a:p>
                      <a:pPr algn="ctr" fontAlgn="b">
                        <a:buNone/>
                      </a:pPr>
                      <a:r>
                        <a:rPr lang="el-GR" sz="1200" b="1" u="none" strike="noStrike" dirty="0">
                          <a:solidFill>
                            <a:schemeClr val="bg1"/>
                          </a:solidFill>
                          <a:effectLst/>
                        </a:rPr>
                        <a:t>Επισημάνσεις / Όρια </a:t>
                      </a:r>
                      <a:endParaRPr lang="el-GR" sz="1200" b="1" i="0" u="none" strike="noStrike" dirty="0">
                        <a:solidFill>
                          <a:schemeClr val="bg1"/>
                        </a:solidFill>
                        <a:effectLst/>
                        <a:latin typeface="Century Gothic" panose="020B0502020202020204" pitchFamily="34" charset="0"/>
                      </a:endParaRPr>
                    </a:p>
                  </a:txBody>
                  <a:tcPr marL="8634" marR="8634" marT="8634" marB="0" anchor="b">
                    <a:solidFill>
                      <a:schemeClr val="accent1"/>
                    </a:solidFill>
                  </a:tcPr>
                </a:tc>
                <a:extLst>
                  <a:ext uri="{0D108BD9-81ED-4DB2-BD59-A6C34878D82A}">
                    <a16:rowId xmlns:a16="http://schemas.microsoft.com/office/drawing/2014/main" val="2254560738"/>
                  </a:ext>
                </a:extLst>
              </a:tr>
              <a:tr h="332863">
                <a:tc>
                  <a:txBody>
                    <a:bodyPr/>
                    <a:lstStyle/>
                    <a:p>
                      <a:pPr algn="l" fontAlgn="ctr">
                        <a:buNone/>
                      </a:pPr>
                      <a:r>
                        <a:rPr lang="el-GR" sz="1000" b="0" u="none" strike="noStrike" dirty="0">
                          <a:effectLst/>
                        </a:rPr>
                        <a:t>Δαπάνες Εξοπλισμού, Μεταφορικών Μέσων και Οργάνων</a:t>
                      </a:r>
                      <a:endParaRPr lang="el-GR" sz="1000" b="0" i="0" u="none" strike="noStrike" dirty="0">
                        <a:solidFill>
                          <a:srgbClr val="000000"/>
                        </a:solidFill>
                        <a:effectLst/>
                        <a:latin typeface="Century Gothic" panose="020B0502020202020204" pitchFamily="34" charset="0"/>
                      </a:endParaRPr>
                    </a:p>
                  </a:txBody>
                  <a:tcPr marL="8634" marR="8634" marT="8634" marB="0" anchor="ctr"/>
                </a:tc>
                <a:tc>
                  <a:txBody>
                    <a:bodyPr/>
                    <a:lstStyle/>
                    <a:p>
                      <a:pPr algn="l" fontAlgn="b">
                        <a:buNone/>
                      </a:pPr>
                      <a:r>
                        <a:rPr lang="el-GR" sz="1000" b="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8634" marR="8634" marT="8634" marB="0" anchor="b"/>
                </a:tc>
                <a:extLst>
                  <a:ext uri="{0D108BD9-81ED-4DB2-BD59-A6C34878D82A}">
                    <a16:rowId xmlns:a16="http://schemas.microsoft.com/office/drawing/2014/main" val="1253606540"/>
                  </a:ext>
                </a:extLst>
              </a:tr>
              <a:tr h="323618">
                <a:tc>
                  <a:txBody>
                    <a:bodyPr/>
                    <a:lstStyle/>
                    <a:p>
                      <a:pPr algn="l" fontAlgn="ctr">
                        <a:buNone/>
                      </a:pPr>
                      <a:r>
                        <a:rPr lang="el-GR" sz="1000" b="0" u="none" strike="noStrike" dirty="0">
                          <a:effectLst/>
                        </a:rPr>
                        <a:t>Λοιπός Εξοπλισμός επιχείρησης </a:t>
                      </a:r>
                      <a:endParaRPr lang="el-GR" sz="1000" b="0" i="0" u="none" strike="noStrike" dirty="0">
                        <a:solidFill>
                          <a:srgbClr val="000000"/>
                        </a:solidFill>
                        <a:effectLst/>
                        <a:latin typeface="Century Gothic" panose="020B0502020202020204" pitchFamily="34" charset="0"/>
                      </a:endParaRPr>
                    </a:p>
                  </a:txBody>
                  <a:tcPr marL="8634" marR="8634" marT="8634" marB="0" anchor="ctr"/>
                </a:tc>
                <a:tc>
                  <a:txBody>
                    <a:bodyPr/>
                    <a:lstStyle/>
                    <a:p>
                      <a:pPr algn="ctr" fontAlgn="ctr">
                        <a:buNone/>
                      </a:pPr>
                      <a:r>
                        <a:rPr lang="el-GR" sz="1000" b="1" u="none" strike="noStrike" dirty="0">
                          <a:effectLst/>
                        </a:rPr>
                        <a:t>έως 5% του επιχορηγούμενου Π/Υ και έως 4.000€</a:t>
                      </a:r>
                      <a:endParaRPr lang="el-GR" sz="1000" b="1" i="0" u="none" strike="noStrike" dirty="0">
                        <a:solidFill>
                          <a:srgbClr val="000000"/>
                        </a:solidFill>
                        <a:effectLst/>
                        <a:latin typeface="Century Gothic" panose="020B0502020202020204" pitchFamily="34" charset="0"/>
                      </a:endParaRPr>
                    </a:p>
                  </a:txBody>
                  <a:tcPr marL="8634" marR="8634" marT="8634" marB="0" anchor="ctr"/>
                </a:tc>
                <a:extLst>
                  <a:ext uri="{0D108BD9-81ED-4DB2-BD59-A6C34878D82A}">
                    <a16:rowId xmlns:a16="http://schemas.microsoft.com/office/drawing/2014/main" val="1355884518"/>
                  </a:ext>
                </a:extLst>
              </a:tr>
              <a:tr h="166432">
                <a:tc>
                  <a:txBody>
                    <a:bodyPr/>
                    <a:lstStyle/>
                    <a:p>
                      <a:pPr algn="l" fontAlgn="b">
                        <a:buNone/>
                      </a:pPr>
                      <a:r>
                        <a:rPr lang="el-GR" sz="1000" b="0" u="none" strike="noStrike">
                          <a:effectLst/>
                        </a:rPr>
                        <a:t>Ψηφιακός εξοπλισμός γραφείου </a:t>
                      </a:r>
                      <a:endParaRPr lang="el-GR" sz="1000" b="0" i="0" u="none" strike="noStrike">
                        <a:solidFill>
                          <a:srgbClr val="000000"/>
                        </a:solidFill>
                        <a:effectLst/>
                        <a:latin typeface="Century Gothic" panose="020B0502020202020204" pitchFamily="34" charset="0"/>
                      </a:endParaRPr>
                    </a:p>
                  </a:txBody>
                  <a:tcPr marL="8634" marR="8634" marT="8634" marB="0" anchor="b"/>
                </a:tc>
                <a:tc>
                  <a:txBody>
                    <a:bodyPr/>
                    <a:lstStyle/>
                    <a:p>
                      <a:pPr algn="l" fontAlgn="b">
                        <a:buNone/>
                      </a:pPr>
                      <a:r>
                        <a:rPr lang="el-GR" sz="1000" b="0" u="none" strike="noStrike">
                          <a:effectLst/>
                        </a:rPr>
                        <a:t> </a:t>
                      </a:r>
                      <a:endParaRPr lang="el-GR" sz="1000" b="0" i="0" u="none" strike="noStrike">
                        <a:solidFill>
                          <a:srgbClr val="000000"/>
                        </a:solidFill>
                        <a:effectLst/>
                        <a:latin typeface="Century Gothic" panose="020B0502020202020204" pitchFamily="34" charset="0"/>
                      </a:endParaRPr>
                    </a:p>
                  </a:txBody>
                  <a:tcPr marL="8634" marR="8634" marT="8634" marB="0" anchor="b"/>
                </a:tc>
                <a:extLst>
                  <a:ext uri="{0D108BD9-81ED-4DB2-BD59-A6C34878D82A}">
                    <a16:rowId xmlns:a16="http://schemas.microsoft.com/office/drawing/2014/main" val="1628641273"/>
                  </a:ext>
                </a:extLst>
              </a:tr>
              <a:tr h="166432">
                <a:tc>
                  <a:txBody>
                    <a:bodyPr/>
                    <a:lstStyle/>
                    <a:p>
                      <a:pPr algn="l" fontAlgn="b">
                        <a:buNone/>
                      </a:pPr>
                      <a:r>
                        <a:rPr lang="el-GR" sz="1000" b="0" u="none" strike="noStrike">
                          <a:effectLst/>
                        </a:rPr>
                        <a:t>Παραγωγικός &amp; Μηχανολογικός εξοπλισμός </a:t>
                      </a:r>
                      <a:endParaRPr lang="el-GR" sz="1000" b="0" i="0" u="none" strike="noStrike">
                        <a:solidFill>
                          <a:srgbClr val="000000"/>
                        </a:solidFill>
                        <a:effectLst/>
                        <a:latin typeface="Century Gothic" panose="020B0502020202020204" pitchFamily="34" charset="0"/>
                      </a:endParaRPr>
                    </a:p>
                  </a:txBody>
                  <a:tcPr marL="8634" marR="8634" marT="8634" marB="0" anchor="b"/>
                </a:tc>
                <a:tc>
                  <a:txBody>
                    <a:bodyPr/>
                    <a:lstStyle/>
                    <a:p>
                      <a:pPr algn="l" fontAlgn="b">
                        <a:buNone/>
                      </a:pPr>
                      <a:r>
                        <a:rPr lang="el-GR" sz="1000" b="0" u="none" strike="noStrike">
                          <a:effectLst/>
                        </a:rPr>
                        <a:t> </a:t>
                      </a:r>
                      <a:endParaRPr lang="el-GR" sz="1000" b="0" i="0" u="none" strike="noStrike">
                        <a:solidFill>
                          <a:srgbClr val="000000"/>
                        </a:solidFill>
                        <a:effectLst/>
                        <a:latin typeface="Century Gothic" panose="020B0502020202020204" pitchFamily="34" charset="0"/>
                      </a:endParaRPr>
                    </a:p>
                  </a:txBody>
                  <a:tcPr marL="8634" marR="8634" marT="8634" marB="0" anchor="b"/>
                </a:tc>
                <a:extLst>
                  <a:ext uri="{0D108BD9-81ED-4DB2-BD59-A6C34878D82A}">
                    <a16:rowId xmlns:a16="http://schemas.microsoft.com/office/drawing/2014/main" val="4278332124"/>
                  </a:ext>
                </a:extLst>
              </a:tr>
              <a:tr h="332863">
                <a:tc>
                  <a:txBody>
                    <a:bodyPr/>
                    <a:lstStyle/>
                    <a:p>
                      <a:pPr algn="l" fontAlgn="b">
                        <a:buNone/>
                      </a:pPr>
                      <a:r>
                        <a:rPr lang="el-GR" sz="1050" b="1" u="none" strike="noStrike" dirty="0">
                          <a:solidFill>
                            <a:schemeClr val="bg1"/>
                          </a:solidFill>
                          <a:effectLst/>
                        </a:rPr>
                        <a:t>Δαπάνες για Κτήρια, Γήπεδα, Εγκαταστάσεις &amp; Περιβάλλοντα χώρο </a:t>
                      </a:r>
                      <a:endParaRPr lang="el-GR" sz="1050" b="1" i="0" u="none" strike="noStrike" dirty="0">
                        <a:solidFill>
                          <a:schemeClr val="bg1"/>
                        </a:solidFill>
                        <a:effectLst/>
                        <a:latin typeface="Century Gothic" panose="020B0502020202020204" pitchFamily="34" charset="0"/>
                      </a:endParaRPr>
                    </a:p>
                  </a:txBody>
                  <a:tcPr marL="8634" marR="8634" marT="8634" marB="0" anchor="b">
                    <a:solidFill>
                      <a:schemeClr val="accent2"/>
                    </a:solidFill>
                  </a:tcPr>
                </a:tc>
                <a:tc>
                  <a:txBody>
                    <a:bodyPr/>
                    <a:lstStyle/>
                    <a:p>
                      <a:pPr algn="l" fontAlgn="b">
                        <a:buNone/>
                      </a:pPr>
                      <a:r>
                        <a:rPr lang="el-GR" sz="1000" b="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8634" marR="8634" marT="8634" marB="0" anchor="b">
                    <a:solidFill>
                      <a:schemeClr val="accent2"/>
                    </a:solidFill>
                  </a:tcPr>
                </a:tc>
                <a:extLst>
                  <a:ext uri="{0D108BD9-81ED-4DB2-BD59-A6C34878D82A}">
                    <a16:rowId xmlns:a16="http://schemas.microsoft.com/office/drawing/2014/main" val="2930043772"/>
                  </a:ext>
                </a:extLst>
              </a:tr>
              <a:tr h="332863">
                <a:tc>
                  <a:txBody>
                    <a:bodyPr/>
                    <a:lstStyle/>
                    <a:p>
                      <a:pPr algn="l" fontAlgn="b">
                        <a:buNone/>
                      </a:pPr>
                      <a:r>
                        <a:rPr lang="el-GR" sz="1000" b="0" u="none" strike="noStrike" dirty="0">
                          <a:effectLst/>
                        </a:rPr>
                        <a:t>Διαμόρφωση εσωτερικού χώρου μικρής κλίμακας</a:t>
                      </a:r>
                      <a:endParaRPr lang="el-GR" sz="1000" b="0" i="0" u="none" strike="noStrike" dirty="0">
                        <a:solidFill>
                          <a:srgbClr val="000000"/>
                        </a:solidFill>
                        <a:effectLst/>
                        <a:latin typeface="Century Gothic" panose="020B0502020202020204" pitchFamily="34" charset="0"/>
                      </a:endParaRPr>
                    </a:p>
                  </a:txBody>
                  <a:tcPr marL="8634" marR="8634" marT="8634" marB="0" anchor="b"/>
                </a:tc>
                <a:tc>
                  <a:txBody>
                    <a:bodyPr/>
                    <a:lstStyle/>
                    <a:p>
                      <a:pPr algn="ctr" fontAlgn="ctr">
                        <a:buNone/>
                      </a:pPr>
                      <a:r>
                        <a:rPr lang="el-GR" sz="1000" b="1" u="none" strike="noStrike" dirty="0">
                          <a:effectLst/>
                        </a:rPr>
                        <a:t>έως 15.000€</a:t>
                      </a:r>
                      <a:endParaRPr lang="el-GR" sz="1000" b="1" i="0" u="none" strike="noStrike" dirty="0">
                        <a:solidFill>
                          <a:srgbClr val="000000"/>
                        </a:solidFill>
                        <a:effectLst/>
                        <a:latin typeface="Century Gothic" panose="020B0502020202020204" pitchFamily="34" charset="0"/>
                      </a:endParaRPr>
                    </a:p>
                  </a:txBody>
                  <a:tcPr marL="8634" marR="8634" marT="8634" marB="0" anchor="ctr"/>
                </a:tc>
                <a:extLst>
                  <a:ext uri="{0D108BD9-81ED-4DB2-BD59-A6C34878D82A}">
                    <a16:rowId xmlns:a16="http://schemas.microsoft.com/office/drawing/2014/main" val="1303606506"/>
                  </a:ext>
                </a:extLst>
              </a:tr>
              <a:tr h="499296">
                <a:tc>
                  <a:txBody>
                    <a:bodyPr/>
                    <a:lstStyle/>
                    <a:p>
                      <a:pPr algn="l" fontAlgn="b">
                        <a:buNone/>
                      </a:pPr>
                      <a:r>
                        <a:rPr lang="el-GR" sz="1000" b="0" u="none" strike="noStrike">
                          <a:effectLst/>
                        </a:rPr>
                        <a:t>Κατασκευές, διαμορφώσεις, επεκτάσεις, διαρρυθμίσεις για την διευκόλυνση προσβασιμότητας των ΑμεΑ</a:t>
                      </a:r>
                      <a:endParaRPr lang="el-GR" sz="1000" b="0" i="0" u="none" strike="noStrike">
                        <a:solidFill>
                          <a:srgbClr val="000000"/>
                        </a:solidFill>
                        <a:effectLst/>
                        <a:latin typeface="Century Gothic" panose="020B0502020202020204" pitchFamily="34" charset="0"/>
                      </a:endParaRPr>
                    </a:p>
                  </a:txBody>
                  <a:tcPr marL="8634" marR="8634" marT="8634" marB="0" anchor="b"/>
                </a:tc>
                <a:tc>
                  <a:txBody>
                    <a:bodyPr/>
                    <a:lstStyle/>
                    <a:p>
                      <a:pPr algn="ctr" fontAlgn="ctr">
                        <a:buNone/>
                      </a:pPr>
                      <a:r>
                        <a:rPr lang="el-GR" sz="1000" b="1" u="none" strike="noStrike" dirty="0">
                          <a:effectLst/>
                        </a:rPr>
                        <a:t>έως 5.000€</a:t>
                      </a:r>
                      <a:endParaRPr lang="el-GR" sz="1000" b="1" i="0" u="none" strike="noStrike" dirty="0">
                        <a:solidFill>
                          <a:srgbClr val="000000"/>
                        </a:solidFill>
                        <a:effectLst/>
                        <a:latin typeface="Century Gothic" panose="020B0502020202020204" pitchFamily="34" charset="0"/>
                      </a:endParaRPr>
                    </a:p>
                  </a:txBody>
                  <a:tcPr marL="8634" marR="8634" marT="8634" marB="0" anchor="ctr"/>
                </a:tc>
                <a:extLst>
                  <a:ext uri="{0D108BD9-81ED-4DB2-BD59-A6C34878D82A}">
                    <a16:rowId xmlns:a16="http://schemas.microsoft.com/office/drawing/2014/main" val="1010177612"/>
                  </a:ext>
                </a:extLst>
              </a:tr>
              <a:tr h="180621">
                <a:tc>
                  <a:txBody>
                    <a:bodyPr/>
                    <a:lstStyle/>
                    <a:p>
                      <a:pPr algn="l" fontAlgn="b">
                        <a:buNone/>
                      </a:pPr>
                      <a:r>
                        <a:rPr lang="el-GR" sz="1050" b="1" u="none" strike="noStrike" dirty="0">
                          <a:solidFill>
                            <a:schemeClr val="bg1"/>
                          </a:solidFill>
                          <a:effectLst/>
                        </a:rPr>
                        <a:t>Δαπάνες για Παροχή Υπηρεσιών</a:t>
                      </a:r>
                      <a:endParaRPr lang="el-GR" sz="1050" b="1" i="0" u="none" strike="noStrike" dirty="0">
                        <a:solidFill>
                          <a:schemeClr val="bg1"/>
                        </a:solidFill>
                        <a:effectLst/>
                        <a:latin typeface="Century Gothic" panose="020B0502020202020204" pitchFamily="34" charset="0"/>
                      </a:endParaRPr>
                    </a:p>
                  </a:txBody>
                  <a:tcPr marL="8634" marR="8634" marT="8634" marB="0" anchor="b">
                    <a:solidFill>
                      <a:schemeClr val="accent2"/>
                    </a:solidFill>
                  </a:tcPr>
                </a:tc>
                <a:tc>
                  <a:txBody>
                    <a:bodyPr/>
                    <a:lstStyle/>
                    <a:p>
                      <a:pPr algn="ctr" fontAlgn="ctr">
                        <a:buNone/>
                      </a:pPr>
                      <a:r>
                        <a:rPr lang="el-GR" sz="1050" b="1" u="none" strike="noStrike" dirty="0">
                          <a:solidFill>
                            <a:schemeClr val="bg1"/>
                          </a:solidFill>
                          <a:effectLst/>
                        </a:rPr>
                        <a:t>έως 40% του επιχορηγούμενου Π/Υ</a:t>
                      </a:r>
                      <a:endParaRPr lang="el-GR" sz="1050" b="1" i="0" u="none" strike="noStrike" dirty="0">
                        <a:solidFill>
                          <a:schemeClr val="bg1"/>
                        </a:solidFill>
                        <a:effectLst/>
                        <a:latin typeface="Century Gothic" panose="020B0502020202020204" pitchFamily="34" charset="0"/>
                      </a:endParaRPr>
                    </a:p>
                  </a:txBody>
                  <a:tcPr marL="8634" marR="8634" marT="8634" marB="0" anchor="ctr">
                    <a:solidFill>
                      <a:schemeClr val="accent2"/>
                    </a:solidFill>
                  </a:tcPr>
                </a:tc>
                <a:extLst>
                  <a:ext uri="{0D108BD9-81ED-4DB2-BD59-A6C34878D82A}">
                    <a16:rowId xmlns:a16="http://schemas.microsoft.com/office/drawing/2014/main" val="3655171907"/>
                  </a:ext>
                </a:extLst>
              </a:tr>
              <a:tr h="508541">
                <a:tc>
                  <a:txBody>
                    <a:bodyPr/>
                    <a:lstStyle/>
                    <a:p>
                      <a:pPr algn="l" fontAlgn="b">
                        <a:buNone/>
                      </a:pPr>
                      <a:r>
                        <a:rPr lang="el-GR" sz="1000" b="0" u="none" strike="noStrike">
                          <a:effectLst/>
                        </a:rPr>
                        <a:t>Δαπάνες για συμβουλευτικές και ισοδύναμες υποστηρικτικές υπηρεσίες χρησιμοποιούμενες αποκλειστικά για την πράξη1</a:t>
                      </a:r>
                      <a:endParaRPr lang="el-GR" sz="1000" b="0" i="0" u="none" strike="noStrike">
                        <a:solidFill>
                          <a:srgbClr val="000000"/>
                        </a:solidFill>
                        <a:effectLst/>
                        <a:latin typeface="Century Gothic" panose="020B0502020202020204" pitchFamily="34" charset="0"/>
                      </a:endParaRPr>
                    </a:p>
                  </a:txBody>
                  <a:tcPr marL="8634" marR="8634" marT="8634" marB="0" anchor="b"/>
                </a:tc>
                <a:tc>
                  <a:txBody>
                    <a:bodyPr/>
                    <a:lstStyle/>
                    <a:p>
                      <a:pPr algn="l" fontAlgn="b">
                        <a:buNone/>
                      </a:pPr>
                      <a:r>
                        <a:rPr lang="el-GR" sz="1000" b="0" u="none" strike="noStrike">
                          <a:effectLst/>
                        </a:rPr>
                        <a:t> </a:t>
                      </a:r>
                      <a:endParaRPr lang="el-GR" sz="1000" b="0" i="0" u="none" strike="noStrike">
                        <a:solidFill>
                          <a:srgbClr val="000000"/>
                        </a:solidFill>
                        <a:effectLst/>
                        <a:latin typeface="Century Gothic" panose="020B0502020202020204" pitchFamily="34" charset="0"/>
                      </a:endParaRPr>
                    </a:p>
                  </a:txBody>
                  <a:tcPr marL="8634" marR="8634" marT="8634" marB="0" anchor="b"/>
                </a:tc>
                <a:extLst>
                  <a:ext uri="{0D108BD9-81ED-4DB2-BD59-A6C34878D82A}">
                    <a16:rowId xmlns:a16="http://schemas.microsoft.com/office/drawing/2014/main" val="4112199789"/>
                  </a:ext>
                </a:extLst>
              </a:tr>
              <a:tr h="499296">
                <a:tc>
                  <a:txBody>
                    <a:bodyPr/>
                    <a:lstStyle/>
                    <a:p>
                      <a:pPr algn="l" fontAlgn="ctr">
                        <a:buNone/>
                      </a:pPr>
                      <a:r>
                        <a:rPr lang="el-GR" sz="1000" b="0" u="none" strike="noStrike">
                          <a:effectLst/>
                        </a:rPr>
                        <a:t>Συμβουλευτική υποστήριξη για την παρακολούθηση της υλοποίησης του επενδυτικού σχεδίου</a:t>
                      </a:r>
                      <a:endParaRPr lang="el-GR" sz="1000" b="0" i="0" u="none" strike="noStrike">
                        <a:solidFill>
                          <a:srgbClr val="000000"/>
                        </a:solidFill>
                        <a:effectLst/>
                        <a:latin typeface="Century Gothic" panose="020B0502020202020204" pitchFamily="34" charset="0"/>
                      </a:endParaRPr>
                    </a:p>
                  </a:txBody>
                  <a:tcPr marL="8634" marR="8634" marT="8634" marB="0" anchor="ctr"/>
                </a:tc>
                <a:tc>
                  <a:txBody>
                    <a:bodyPr/>
                    <a:lstStyle/>
                    <a:p>
                      <a:pPr algn="ctr" fontAlgn="ctr">
                        <a:buNone/>
                      </a:pPr>
                      <a:r>
                        <a:rPr lang="el-GR" sz="1000" b="1" u="none" strike="noStrike" dirty="0">
                          <a:effectLst/>
                        </a:rPr>
                        <a:t>έως 5% του επιχορηγούμενου Π/Υ και έως 5.000€</a:t>
                      </a:r>
                      <a:endParaRPr lang="el-GR" sz="1000" b="1" i="0" u="none" strike="noStrike" dirty="0">
                        <a:solidFill>
                          <a:srgbClr val="000000"/>
                        </a:solidFill>
                        <a:effectLst/>
                        <a:latin typeface="Century Gothic" panose="020B0502020202020204" pitchFamily="34" charset="0"/>
                      </a:endParaRPr>
                    </a:p>
                  </a:txBody>
                  <a:tcPr marL="8634" marR="8634" marT="8634" marB="0" anchor="ctr"/>
                </a:tc>
                <a:extLst>
                  <a:ext uri="{0D108BD9-81ED-4DB2-BD59-A6C34878D82A}">
                    <a16:rowId xmlns:a16="http://schemas.microsoft.com/office/drawing/2014/main" val="3639931416"/>
                  </a:ext>
                </a:extLst>
              </a:tr>
              <a:tr h="499296">
                <a:tc>
                  <a:txBody>
                    <a:bodyPr/>
                    <a:lstStyle/>
                    <a:p>
                      <a:pPr algn="l" fontAlgn="b">
                        <a:buNone/>
                      </a:pPr>
                      <a:r>
                        <a:rPr lang="el-GR" sz="1000" b="0" u="none" strike="noStrike" dirty="0">
                          <a:effectLst/>
                        </a:rPr>
                        <a:t>Υπηρεσίες προμήθειας/χρήσης Λογισμικού υπό καθεστώς «Software as a Service», «cloud computing» ή άλλο παρεμφερές αυτού</a:t>
                      </a:r>
                      <a:endParaRPr lang="el-GR" sz="1000" b="0" i="0" u="none" strike="noStrike" dirty="0">
                        <a:solidFill>
                          <a:srgbClr val="000000"/>
                        </a:solidFill>
                        <a:effectLst/>
                        <a:latin typeface="Century Gothic" panose="020B0502020202020204" pitchFamily="34" charset="0"/>
                      </a:endParaRPr>
                    </a:p>
                  </a:txBody>
                  <a:tcPr marL="8634" marR="8634" marT="8634" marB="0" anchor="b"/>
                </a:tc>
                <a:tc>
                  <a:txBody>
                    <a:bodyPr/>
                    <a:lstStyle/>
                    <a:p>
                      <a:pPr algn="l" fontAlgn="b">
                        <a:buNone/>
                      </a:pPr>
                      <a:r>
                        <a:rPr lang="el-GR" sz="1000" b="0" u="none" strike="noStrike">
                          <a:effectLst/>
                        </a:rPr>
                        <a:t> </a:t>
                      </a:r>
                      <a:endParaRPr lang="el-GR" sz="1000" b="0" i="0" u="none" strike="noStrike">
                        <a:solidFill>
                          <a:srgbClr val="000000"/>
                        </a:solidFill>
                        <a:effectLst/>
                        <a:latin typeface="Century Gothic" panose="020B0502020202020204" pitchFamily="34" charset="0"/>
                      </a:endParaRPr>
                    </a:p>
                  </a:txBody>
                  <a:tcPr marL="8634" marR="8634" marT="8634" marB="0" anchor="b"/>
                </a:tc>
                <a:extLst>
                  <a:ext uri="{0D108BD9-81ED-4DB2-BD59-A6C34878D82A}">
                    <a16:rowId xmlns:a16="http://schemas.microsoft.com/office/drawing/2014/main" val="94318361"/>
                  </a:ext>
                </a:extLst>
              </a:tr>
              <a:tr h="457662">
                <a:tc>
                  <a:txBody>
                    <a:bodyPr/>
                    <a:lstStyle/>
                    <a:p>
                      <a:pPr algn="l" fontAlgn="b">
                        <a:buNone/>
                      </a:pPr>
                      <a:r>
                        <a:rPr lang="el-GR" sz="1000" b="0" u="none" strike="noStrike" dirty="0">
                          <a:effectLst/>
                        </a:rPr>
                        <a:t>Πιστοποίηση υπηρεσιών &amp; διαδικασιών σύμφωνα με εθνικά, εναρμονισμένα καθώς και λοιπά ευρωπαϊκά και διεθνή πρότυπα</a:t>
                      </a:r>
                      <a:endParaRPr lang="el-GR" sz="1000" b="0" i="0" u="none" strike="noStrike" dirty="0">
                        <a:solidFill>
                          <a:srgbClr val="000000"/>
                        </a:solidFill>
                        <a:effectLst/>
                        <a:latin typeface="Century Gothic" panose="020B0502020202020204" pitchFamily="34" charset="0"/>
                      </a:endParaRPr>
                    </a:p>
                  </a:txBody>
                  <a:tcPr marL="8634" marR="8634" marT="8634" marB="0" anchor="b"/>
                </a:tc>
                <a:tc>
                  <a:txBody>
                    <a:bodyPr/>
                    <a:lstStyle/>
                    <a:p>
                      <a:pPr algn="ctr" fontAlgn="ctr">
                        <a:buNone/>
                      </a:pPr>
                      <a:r>
                        <a:rPr lang="el-GR" sz="1000" b="1" u="none" strike="noStrike" dirty="0">
                          <a:effectLst/>
                        </a:rPr>
                        <a:t>έως 3.000€</a:t>
                      </a:r>
                      <a:endParaRPr lang="el-GR" sz="1000" b="1" i="0" u="none" strike="noStrike" dirty="0">
                        <a:solidFill>
                          <a:srgbClr val="000000"/>
                        </a:solidFill>
                        <a:effectLst/>
                        <a:latin typeface="Century Gothic" panose="020B0502020202020204" pitchFamily="34" charset="0"/>
                      </a:endParaRPr>
                    </a:p>
                  </a:txBody>
                  <a:tcPr marL="8634" marR="8634" marT="8634" marB="0" anchor="ctr"/>
                </a:tc>
                <a:extLst>
                  <a:ext uri="{0D108BD9-81ED-4DB2-BD59-A6C34878D82A}">
                    <a16:rowId xmlns:a16="http://schemas.microsoft.com/office/drawing/2014/main" val="1343281348"/>
                  </a:ext>
                </a:extLst>
              </a:tr>
            </a:tbl>
          </a:graphicData>
        </a:graphic>
      </p:graphicFrame>
    </p:spTree>
    <p:extLst>
      <p:ext uri="{BB962C8B-B14F-4D97-AF65-F5344CB8AC3E}">
        <p14:creationId xmlns:p14="http://schemas.microsoft.com/office/powerpoint/2010/main" val="26050168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FDF3-4CCE-74D3-7BBD-26BC2221AD4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46AEFA4-D1C6-FE45-1F79-3A80B016B110}"/>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946AEFA4-D1C6-FE45-1F79-3A80B016B110}"/>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E223DEDD-FE94-14CD-4188-9975DDE4477F}"/>
              </a:ext>
            </a:extLst>
          </p:cNvPr>
          <p:cNvSpPr/>
          <p:nvPr/>
        </p:nvSpPr>
        <p:spPr bwMode="auto">
          <a:xfrm>
            <a:off x="5051204" y="166255"/>
            <a:ext cx="4854796" cy="609601"/>
          </a:xfrm>
          <a:prstGeom prst="roundRect">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92075" tIns="46038" rIns="360000" bIns="46038" numCol="1" rtlCol="0" anchor="ctr" anchorCtr="0" compatLnSpc="1">
            <a:prstTxWarp prst="textNoShape">
              <a:avLst/>
            </a:prstTxWarp>
          </a:bodyPr>
          <a:lstStyle/>
          <a:p>
            <a:pPr algn="just">
              <a:lnSpc>
                <a:spcPct val="100000"/>
              </a:lnSpc>
              <a:spcAft>
                <a:spcPts val="0"/>
              </a:spcAft>
            </a:pPr>
            <a:r>
              <a:rPr lang="el-GR" sz="1200" dirty="0">
                <a:solidFill>
                  <a:schemeClr val="bg1"/>
                </a:solidFill>
                <a:latin typeface="Century Gothic" panose="020B0502020202020204" pitchFamily="34" charset="0"/>
                <a:ea typeface="Calibri" panose="020F0502020204030204" pitchFamily="34" charset="0"/>
                <a:cs typeface="Calibri" panose="020F0502020204030204" pitchFamily="34" charset="0"/>
              </a:rPr>
              <a:t>Ως ημερομηνία έναρξης επιλεξιμότητας δαπανών </a:t>
            </a:r>
            <a:endParaRPr lang="en-US" sz="1200"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a:p>
            <a:pPr algn="just">
              <a:lnSpc>
                <a:spcPct val="100000"/>
              </a:lnSpc>
              <a:spcAft>
                <a:spcPts val="0"/>
              </a:spcAft>
            </a:pPr>
            <a:r>
              <a:rPr lang="el-GR" sz="1200" dirty="0">
                <a:solidFill>
                  <a:schemeClr val="bg1"/>
                </a:solidFill>
                <a:latin typeface="Century Gothic" panose="020B0502020202020204" pitchFamily="34" charset="0"/>
                <a:ea typeface="Calibri" panose="020F0502020204030204" pitchFamily="34" charset="0"/>
                <a:cs typeface="Calibri" panose="020F0502020204030204" pitchFamily="34" charset="0"/>
              </a:rPr>
              <a:t>ορίζεται η ημερομηνία δημοσίευσης της πρόσκλησης της Δράσης.</a:t>
            </a:r>
            <a:endParaRPr lang="en-US" sz="1200" dirty="0">
              <a:solidFill>
                <a:schemeClr val="bg1"/>
              </a:solidFill>
              <a:latin typeface="Verdana" panose="020B060403050404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AE0B8115-FB58-EACC-A934-CC3BA1D42710}"/>
              </a:ext>
            </a:extLst>
          </p:cNvPr>
          <p:cNvSpPr>
            <a:spLocks noGrp="1"/>
          </p:cNvSpPr>
          <p:nvPr>
            <p:ph type="title"/>
          </p:nvPr>
        </p:nvSpPr>
        <p:spPr>
          <a:xfrm>
            <a:off x="468448" y="930553"/>
            <a:ext cx="8976674" cy="228321"/>
          </a:xfrm>
        </p:spPr>
        <p:txBody>
          <a:bodyPr vert="horz"/>
          <a:lstStyle/>
          <a:p>
            <a:r>
              <a:rPr lang="el-GR" dirty="0"/>
              <a:t>Επιλέξιμες Δαπάνες</a:t>
            </a:r>
            <a:endParaRPr lang="en-US" dirty="0"/>
          </a:p>
        </p:txBody>
      </p:sp>
      <p:graphicFrame>
        <p:nvGraphicFramePr>
          <p:cNvPr id="4" name="Table 3">
            <a:extLst>
              <a:ext uri="{FF2B5EF4-FFF2-40B4-BE49-F238E27FC236}">
                <a16:creationId xmlns:a16="http://schemas.microsoft.com/office/drawing/2014/main" id="{70E72127-D4B2-124F-8574-017A595EAF46}"/>
              </a:ext>
            </a:extLst>
          </p:cNvPr>
          <p:cNvGraphicFramePr>
            <a:graphicFrameLocks noGrp="1"/>
          </p:cNvGraphicFramePr>
          <p:nvPr>
            <p:extLst>
              <p:ext uri="{D42A27DB-BD31-4B8C-83A1-F6EECF244321}">
                <p14:modId xmlns:p14="http://schemas.microsoft.com/office/powerpoint/2010/main" val="762021268"/>
              </p:ext>
            </p:extLst>
          </p:nvPr>
        </p:nvGraphicFramePr>
        <p:xfrm>
          <a:off x="468448" y="1541892"/>
          <a:ext cx="8740866" cy="4259444"/>
        </p:xfrm>
        <a:graphic>
          <a:graphicData uri="http://schemas.openxmlformats.org/drawingml/2006/table">
            <a:tbl>
              <a:tblPr>
                <a:tableStyleId>{5C22544A-7EE6-4342-B048-85BDC9FD1C3A}</a:tableStyleId>
              </a:tblPr>
              <a:tblGrid>
                <a:gridCol w="4705189">
                  <a:extLst>
                    <a:ext uri="{9D8B030D-6E8A-4147-A177-3AD203B41FA5}">
                      <a16:colId xmlns:a16="http://schemas.microsoft.com/office/drawing/2014/main" val="758430598"/>
                    </a:ext>
                  </a:extLst>
                </a:gridCol>
                <a:gridCol w="4035677">
                  <a:extLst>
                    <a:ext uri="{9D8B030D-6E8A-4147-A177-3AD203B41FA5}">
                      <a16:colId xmlns:a16="http://schemas.microsoft.com/office/drawing/2014/main" val="1984971264"/>
                    </a:ext>
                  </a:extLst>
                </a:gridCol>
              </a:tblGrid>
              <a:tr h="305981">
                <a:tc>
                  <a:txBody>
                    <a:bodyPr/>
                    <a:lstStyle/>
                    <a:p>
                      <a:pPr algn="l" fontAlgn="b">
                        <a:buNone/>
                      </a:pPr>
                      <a:r>
                        <a:rPr lang="el-GR" sz="1050" b="1" u="none" strike="noStrike" dirty="0">
                          <a:solidFill>
                            <a:schemeClr val="bg1"/>
                          </a:solidFill>
                          <a:effectLst/>
                        </a:rPr>
                        <a:t>Δαπάνες Λογισμικού</a:t>
                      </a:r>
                      <a:endParaRPr lang="el-GR" sz="1050" b="1" i="0" u="none" strike="noStrike" dirty="0">
                        <a:solidFill>
                          <a:schemeClr val="bg1"/>
                        </a:solidFill>
                        <a:effectLst/>
                        <a:latin typeface="Century Gothic" panose="020B0502020202020204" pitchFamily="34" charset="0"/>
                      </a:endParaRPr>
                    </a:p>
                  </a:txBody>
                  <a:tcPr marL="9525" marR="9525" marT="9525" marB="0" anchor="b">
                    <a:solidFill>
                      <a:schemeClr val="accent2"/>
                    </a:solidFill>
                  </a:tcPr>
                </a:tc>
                <a:tc>
                  <a:txBody>
                    <a:bodyPr/>
                    <a:lstStyle/>
                    <a:p>
                      <a:pPr algn="ctr" fontAlgn="ctr">
                        <a:buNone/>
                      </a:pPr>
                      <a:r>
                        <a:rPr lang="el-GR" sz="1000" b="1" u="none" strike="noStrike" dirty="0">
                          <a:solidFill>
                            <a:schemeClr val="bg1"/>
                          </a:solidFill>
                          <a:effectLst/>
                        </a:rPr>
                        <a:t>έως 50% του επιχορηγούμενου Π/Υ</a:t>
                      </a:r>
                      <a:endParaRPr lang="el-GR" sz="1000" b="1" i="0" u="none" strike="noStrike" dirty="0">
                        <a:solidFill>
                          <a:schemeClr val="bg1"/>
                        </a:solidFill>
                        <a:effectLst/>
                        <a:latin typeface="Century Gothic" panose="020B0502020202020204" pitchFamily="34" charset="0"/>
                      </a:endParaRPr>
                    </a:p>
                  </a:txBody>
                  <a:tcPr marL="9525" marR="9525" marT="9525" marB="0" anchor="ctr">
                    <a:solidFill>
                      <a:schemeClr val="accent2"/>
                    </a:solidFill>
                  </a:tcPr>
                </a:tc>
                <a:extLst>
                  <a:ext uri="{0D108BD9-81ED-4DB2-BD59-A6C34878D82A}">
                    <a16:rowId xmlns:a16="http://schemas.microsoft.com/office/drawing/2014/main" val="4133470724"/>
                  </a:ext>
                </a:extLst>
              </a:tr>
              <a:tr h="611961">
                <a:tc>
                  <a:txBody>
                    <a:bodyPr/>
                    <a:lstStyle/>
                    <a:p>
                      <a:pPr algn="l" fontAlgn="b">
                        <a:buNone/>
                      </a:pPr>
                      <a:r>
                        <a:rPr lang="el-GR" sz="1000" u="none" strike="noStrike">
                          <a:effectLst/>
                        </a:rPr>
                        <a:t>Λογισμικό και δικαιώματα χρήσης (licenses) προγραμμάτων λογισμικού</a:t>
                      </a:r>
                      <a:endParaRPr lang="el-GR" sz="1000" b="0" i="0" u="none" strike="noStrike">
                        <a:solidFill>
                          <a:srgbClr val="000000"/>
                        </a:solidFill>
                        <a:effectLst/>
                        <a:latin typeface="Century Gothic" panose="020B0502020202020204" pitchFamily="34" charset="0"/>
                      </a:endParaRPr>
                    </a:p>
                  </a:txBody>
                  <a:tcPr marL="9525" marR="9525" marT="9525" marB="0" anchor="b"/>
                </a:tc>
                <a:tc>
                  <a:txBody>
                    <a:bodyPr/>
                    <a:lstStyle/>
                    <a:p>
                      <a:pPr algn="l"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927849856"/>
                  </a:ext>
                </a:extLst>
              </a:tr>
              <a:tr h="305981">
                <a:tc>
                  <a:txBody>
                    <a:bodyPr/>
                    <a:lstStyle/>
                    <a:p>
                      <a:pPr algn="l" fontAlgn="b">
                        <a:buNone/>
                      </a:pPr>
                      <a:r>
                        <a:rPr lang="el-GR" sz="1050" b="1" u="none" strike="noStrike" dirty="0">
                          <a:solidFill>
                            <a:schemeClr val="bg1"/>
                          </a:solidFill>
                          <a:effectLst/>
                        </a:rPr>
                        <a:t>Δαπάνες Προβολής, Προώθησης &amp; Δικτύωσης</a:t>
                      </a:r>
                      <a:endParaRPr lang="el-GR" sz="1050" b="1" i="0" u="none" strike="noStrike" dirty="0">
                        <a:solidFill>
                          <a:schemeClr val="bg1"/>
                        </a:solidFill>
                        <a:effectLst/>
                        <a:latin typeface="Century Gothic" panose="020B0502020202020204" pitchFamily="34" charset="0"/>
                      </a:endParaRPr>
                    </a:p>
                  </a:txBody>
                  <a:tcPr marL="9525" marR="9525" marT="9525" marB="0" anchor="b">
                    <a:solidFill>
                      <a:schemeClr val="accent2"/>
                    </a:solidFill>
                  </a:tcPr>
                </a:tc>
                <a:tc>
                  <a:txBody>
                    <a:bodyPr/>
                    <a:lstStyle/>
                    <a:p>
                      <a:pPr algn="ctr" fontAlgn="ctr">
                        <a:buNone/>
                      </a:pPr>
                      <a:r>
                        <a:rPr lang="el-GR" sz="1000" b="1" u="none" strike="noStrike" dirty="0">
                          <a:solidFill>
                            <a:schemeClr val="bg1"/>
                          </a:solidFill>
                          <a:effectLst/>
                        </a:rPr>
                        <a:t>έως 15% του επιχορηγούμενου Π/Υ</a:t>
                      </a:r>
                      <a:endParaRPr lang="el-GR" sz="1000" b="1" i="0" u="none" strike="noStrike" dirty="0">
                        <a:solidFill>
                          <a:schemeClr val="bg1"/>
                        </a:solidFill>
                        <a:effectLst/>
                        <a:latin typeface="Century Gothic" panose="020B0502020202020204" pitchFamily="34" charset="0"/>
                      </a:endParaRPr>
                    </a:p>
                  </a:txBody>
                  <a:tcPr marL="9525" marR="9525" marT="9525" marB="0" anchor="ctr">
                    <a:solidFill>
                      <a:schemeClr val="accent2"/>
                    </a:solidFill>
                  </a:tcPr>
                </a:tc>
                <a:extLst>
                  <a:ext uri="{0D108BD9-81ED-4DB2-BD59-A6C34878D82A}">
                    <a16:rowId xmlns:a16="http://schemas.microsoft.com/office/drawing/2014/main" val="545694251"/>
                  </a:ext>
                </a:extLst>
              </a:tr>
              <a:tr h="305981">
                <a:tc>
                  <a:txBody>
                    <a:bodyPr/>
                    <a:lstStyle/>
                    <a:p>
                      <a:pPr algn="l" fontAlgn="b">
                        <a:buNone/>
                      </a:pPr>
                      <a:r>
                        <a:rPr lang="el-GR" sz="1000" u="none" strike="noStrike">
                          <a:effectLst/>
                        </a:rPr>
                        <a:t>Δαπάνες δημοσιότητας</a:t>
                      </a:r>
                      <a:endParaRPr lang="el-GR" sz="10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ctr">
                        <a:buNone/>
                      </a:pPr>
                      <a:r>
                        <a:rPr lang="el-GR" sz="1000" b="1" u="none" strike="noStrike" dirty="0">
                          <a:effectLst/>
                        </a:rPr>
                        <a:t>έως 8.000€</a:t>
                      </a:r>
                      <a:endParaRPr lang="el-GR"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085681267"/>
                  </a:ext>
                </a:extLst>
              </a:tr>
              <a:tr h="298693">
                <a:tc>
                  <a:txBody>
                    <a:bodyPr/>
                    <a:lstStyle/>
                    <a:p>
                      <a:pPr algn="l" fontAlgn="b">
                        <a:buNone/>
                      </a:pPr>
                      <a:r>
                        <a:rPr lang="el-GR" sz="1000" u="none" strike="noStrike">
                          <a:effectLst/>
                        </a:rPr>
                        <a:t>Δαπάνες συμμετοχής ΜΜΕ σε εμπορικές εκθέσεις</a:t>
                      </a:r>
                      <a:endParaRPr lang="el-GR" sz="10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buNone/>
                      </a:pPr>
                      <a:r>
                        <a:rPr lang="el-GR" sz="1000" b="1" u="none" strike="noStrike" dirty="0">
                          <a:effectLst/>
                        </a:rPr>
                        <a:t>έως 5.000€</a:t>
                      </a:r>
                      <a:endParaRPr lang="el-GR" sz="10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3958438657"/>
                  </a:ext>
                </a:extLst>
              </a:tr>
              <a:tr h="305981">
                <a:tc>
                  <a:txBody>
                    <a:bodyPr/>
                    <a:lstStyle/>
                    <a:p>
                      <a:pPr algn="l" fontAlgn="b">
                        <a:buNone/>
                      </a:pPr>
                      <a:r>
                        <a:rPr lang="el-GR" sz="1000" u="none" strike="noStrike">
                          <a:effectLst/>
                        </a:rPr>
                        <a:t>Δημιουργία νέας ιστοσελίδας</a:t>
                      </a:r>
                      <a:endParaRPr lang="el-GR" sz="10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b">
                        <a:buNone/>
                      </a:pPr>
                      <a:r>
                        <a:rPr lang="el-GR" sz="1000" b="1" u="none" strike="noStrike" dirty="0">
                          <a:effectLst/>
                        </a:rPr>
                        <a:t>έως 3.000€</a:t>
                      </a:r>
                      <a:endParaRPr lang="el-GR" sz="10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332712058"/>
                  </a:ext>
                </a:extLst>
              </a:tr>
              <a:tr h="305981">
                <a:tc>
                  <a:txBody>
                    <a:bodyPr/>
                    <a:lstStyle/>
                    <a:p>
                      <a:pPr algn="l" fontAlgn="b">
                        <a:buNone/>
                      </a:pPr>
                      <a:r>
                        <a:rPr lang="el-GR" sz="1050" b="1" u="none" strike="noStrike" dirty="0">
                          <a:solidFill>
                            <a:schemeClr val="bg1"/>
                          </a:solidFill>
                          <a:effectLst/>
                        </a:rPr>
                        <a:t>Δαπάνες Διπλωμάτων Ευρεσιτεχνίας</a:t>
                      </a:r>
                      <a:endParaRPr lang="el-GR" sz="1050" b="1" i="0" u="none" strike="noStrike" dirty="0">
                        <a:solidFill>
                          <a:schemeClr val="bg1"/>
                        </a:solidFill>
                        <a:effectLst/>
                        <a:latin typeface="Century Gothic" panose="020B0502020202020204" pitchFamily="34" charset="0"/>
                      </a:endParaRPr>
                    </a:p>
                  </a:txBody>
                  <a:tcPr marL="9525" marR="9525" marT="9525" marB="0" anchor="b">
                    <a:solidFill>
                      <a:schemeClr val="accent2"/>
                    </a:solidFill>
                  </a:tcPr>
                </a:tc>
                <a:tc>
                  <a:txBody>
                    <a:bodyPr/>
                    <a:lstStyle/>
                    <a:p>
                      <a:pPr algn="l"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9525" marR="9525" marT="9525" marB="0" anchor="b">
                    <a:solidFill>
                      <a:schemeClr val="accent2"/>
                    </a:solidFill>
                  </a:tcPr>
                </a:tc>
                <a:extLst>
                  <a:ext uri="{0D108BD9-81ED-4DB2-BD59-A6C34878D82A}">
                    <a16:rowId xmlns:a16="http://schemas.microsoft.com/office/drawing/2014/main" val="3400258225"/>
                  </a:ext>
                </a:extLst>
              </a:tr>
              <a:tr h="611961">
                <a:tc>
                  <a:txBody>
                    <a:bodyPr/>
                    <a:lstStyle/>
                    <a:p>
                      <a:pPr algn="l" fontAlgn="b">
                        <a:buNone/>
                      </a:pPr>
                      <a:r>
                        <a:rPr lang="el-GR" sz="1000" u="none" strike="noStrike">
                          <a:effectLst/>
                        </a:rPr>
                        <a:t>Δαπάνες απόκτησης επικύρωσης και προστασίας διπλωμάτων ευρεσιτεχνίας</a:t>
                      </a:r>
                      <a:endParaRPr lang="el-GR" sz="1000" b="0" i="0" u="none" strike="noStrike">
                        <a:solidFill>
                          <a:srgbClr val="000000"/>
                        </a:solidFill>
                        <a:effectLst/>
                        <a:latin typeface="Century Gothic" panose="020B0502020202020204" pitchFamily="34" charset="0"/>
                      </a:endParaRPr>
                    </a:p>
                  </a:txBody>
                  <a:tcPr marL="9525" marR="9525" marT="9525" marB="0" anchor="b"/>
                </a:tc>
                <a:tc>
                  <a:txBody>
                    <a:bodyPr/>
                    <a:lstStyle/>
                    <a:p>
                      <a:pPr algn="ctr" fontAlgn="ctr">
                        <a:buNone/>
                      </a:pPr>
                      <a:r>
                        <a:rPr lang="el-GR" sz="1000" b="1" u="none" strike="noStrike" dirty="0">
                          <a:effectLst/>
                        </a:rPr>
                        <a:t>έως 10.000€</a:t>
                      </a:r>
                      <a:endParaRPr lang="el-GR"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604198"/>
                  </a:ext>
                </a:extLst>
              </a:tr>
              <a:tr h="305981">
                <a:tc>
                  <a:txBody>
                    <a:bodyPr/>
                    <a:lstStyle/>
                    <a:p>
                      <a:pPr algn="l" fontAlgn="b">
                        <a:buNone/>
                      </a:pPr>
                      <a:r>
                        <a:rPr lang="el-GR" sz="1050" b="1" u="none" strike="noStrike" dirty="0">
                          <a:solidFill>
                            <a:schemeClr val="bg1"/>
                          </a:solidFill>
                          <a:effectLst/>
                        </a:rPr>
                        <a:t>Έμμεσες Δαπάνες </a:t>
                      </a:r>
                      <a:endParaRPr lang="el-GR" sz="1050" b="1" i="0" u="none" strike="noStrike" dirty="0">
                        <a:solidFill>
                          <a:schemeClr val="bg1"/>
                        </a:solidFill>
                        <a:effectLst/>
                        <a:latin typeface="Century Gothic" panose="020B0502020202020204" pitchFamily="34" charset="0"/>
                      </a:endParaRPr>
                    </a:p>
                  </a:txBody>
                  <a:tcPr marL="9525" marR="9525" marT="9525" marB="0" anchor="b">
                    <a:solidFill>
                      <a:schemeClr val="accent2"/>
                    </a:solidFill>
                  </a:tcPr>
                </a:tc>
                <a:tc>
                  <a:txBody>
                    <a:bodyPr/>
                    <a:lstStyle/>
                    <a:p>
                      <a:pPr algn="l"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9525" marR="9525" marT="9525" marB="0" anchor="b">
                    <a:solidFill>
                      <a:schemeClr val="accent2"/>
                    </a:solidFill>
                  </a:tcPr>
                </a:tc>
                <a:extLst>
                  <a:ext uri="{0D108BD9-81ED-4DB2-BD59-A6C34878D82A}">
                    <a16:rowId xmlns:a16="http://schemas.microsoft.com/office/drawing/2014/main" val="3261103081"/>
                  </a:ext>
                </a:extLst>
              </a:tr>
              <a:tr h="900943">
                <a:tc>
                  <a:txBody>
                    <a:bodyPr/>
                    <a:lstStyle/>
                    <a:p>
                      <a:pPr algn="l" fontAlgn="ctr">
                        <a:buNone/>
                      </a:pPr>
                      <a:r>
                        <a:rPr lang="el-GR" sz="1000" u="none" strike="noStrike">
                          <a:effectLst/>
                        </a:rPr>
                        <a:t>Έμμεσες Δαπάνες (7% επί των επιλέξιμων άμεσων δαπανών του επενδυτικού σχεδίου</a:t>
                      </a:r>
                      <a:endParaRPr lang="el-GR" sz="10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buNone/>
                      </a:pPr>
                      <a:r>
                        <a:rPr lang="el-GR" sz="1000" b="1" u="none" strike="noStrike" dirty="0">
                          <a:effectLst/>
                        </a:rPr>
                        <a:t>Υποχρεωτική κατηγορία                                                                     </a:t>
                      </a:r>
                      <a:r>
                        <a:rPr lang="el-GR" sz="1000" u="none" strike="noStrike" dirty="0">
                          <a:effectLst/>
                        </a:rPr>
                        <a:t>(με χρήση κοινής στήριξης (άρθρο 25 ΚΑΝ ΕΕ 1060/2021))</a:t>
                      </a:r>
                      <a:endParaRPr lang="el-GR" sz="1000" b="1"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969239243"/>
                  </a:ext>
                </a:extLst>
              </a:tr>
            </a:tbl>
          </a:graphicData>
        </a:graphic>
      </p:graphicFrame>
    </p:spTree>
    <p:extLst>
      <p:ext uri="{BB962C8B-B14F-4D97-AF65-F5344CB8AC3E}">
        <p14:creationId xmlns:p14="http://schemas.microsoft.com/office/powerpoint/2010/main" val="4408336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F28227-F643-C16D-BA6D-1FA4CD14E6FD}"/>
              </a:ext>
            </a:extLst>
          </p:cNvPr>
          <p:cNvGraphicFramePr>
            <a:graphicFrameLocks noChangeAspect="1"/>
          </p:cNvGraphicFramePr>
          <p:nvPr>
            <p:custDataLst>
              <p:tags r:id="rId1"/>
            </p:custDataLst>
            <p:extLst>
              <p:ext uri="{D42A27DB-BD31-4B8C-83A1-F6EECF244321}">
                <p14:modId xmlns:p14="http://schemas.microsoft.com/office/powerpoint/2010/main" val="248110523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C8F28227-F643-C16D-BA6D-1FA4CD14E6FD}"/>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7CDF4-AE80-740E-3D0C-6EB3FC40737C}"/>
              </a:ext>
            </a:extLst>
          </p:cNvPr>
          <p:cNvSpPr>
            <a:spLocks noGrp="1"/>
          </p:cNvSpPr>
          <p:nvPr>
            <p:ph type="title"/>
          </p:nvPr>
        </p:nvSpPr>
        <p:spPr/>
        <p:txBody>
          <a:bodyPr vert="horz"/>
          <a:lstStyle/>
          <a:p>
            <a:r>
              <a:rPr lang="el-GR" dirty="0"/>
              <a:t>Υποβολή και Αξιολόγηση Αιτήσεων Χρηματοδότησης</a:t>
            </a:r>
            <a:endParaRPr lang="en-US" dirty="0"/>
          </a:p>
        </p:txBody>
      </p:sp>
      <p:sp>
        <p:nvSpPr>
          <p:cNvPr id="3" name="Content Placeholder 2">
            <a:extLst>
              <a:ext uri="{FF2B5EF4-FFF2-40B4-BE49-F238E27FC236}">
                <a16:creationId xmlns:a16="http://schemas.microsoft.com/office/drawing/2014/main" id="{1C3BE431-D24E-07A5-5BD4-E152F3CFE8B5}"/>
              </a:ext>
            </a:extLst>
          </p:cNvPr>
          <p:cNvSpPr>
            <a:spLocks noGrp="1"/>
          </p:cNvSpPr>
          <p:nvPr>
            <p:ph idx="1"/>
          </p:nvPr>
        </p:nvSpPr>
        <p:spPr>
          <a:xfrm>
            <a:off x="504216" y="1337667"/>
            <a:ext cx="8969103" cy="1239509"/>
          </a:xfrm>
        </p:spPr>
        <p:txBody>
          <a:bodyPr numCol="1" spcCol="914400"/>
          <a:lstStyle/>
          <a:p>
            <a:r>
              <a:rPr lang="el-GR" dirty="0"/>
              <a:t>Οι αιτήσεις χρηματοδότησης υποβάλλονται </a:t>
            </a:r>
            <a:r>
              <a:rPr lang="el-GR" b="1" dirty="0"/>
              <a:t>αποκλειστικά ηλεκτρονικά μέσω του ΟΠΣΚΕ</a:t>
            </a:r>
            <a:r>
              <a:rPr lang="el-GR" dirty="0"/>
              <a:t>, χωρίς φυσικό φάκελο. Η προθεσμία υποβολής, τα δικαιολογητικά, οι υποχρεώσεις και οι όροι υλοποίησης θα καθοριστούν στην Αναλυτική Πρόσκληση της δράσης.</a:t>
            </a:r>
          </a:p>
          <a:p>
            <a:endParaRPr lang="el-GR" dirty="0"/>
          </a:p>
        </p:txBody>
      </p:sp>
      <p:sp>
        <p:nvSpPr>
          <p:cNvPr id="7" name="Content Placeholder 2">
            <a:extLst>
              <a:ext uri="{FF2B5EF4-FFF2-40B4-BE49-F238E27FC236}">
                <a16:creationId xmlns:a16="http://schemas.microsoft.com/office/drawing/2014/main" id="{8A619A6E-1421-E769-7D49-ECAF65CA45EE}"/>
              </a:ext>
            </a:extLst>
          </p:cNvPr>
          <p:cNvSpPr txBox="1">
            <a:spLocks/>
          </p:cNvSpPr>
          <p:nvPr/>
        </p:nvSpPr>
        <p:spPr>
          <a:xfrm>
            <a:off x="580003" y="2374239"/>
            <a:ext cx="8745991" cy="2385717"/>
          </a:xfrm>
          <a:prstGeom prst="rect">
            <a:avLst/>
          </a:prstGeom>
        </p:spPr>
        <p:txBody>
          <a:bodyPr numCol="2" spcCol="457200"/>
          <a:lstStyle>
            <a:lvl1pPr marL="0" indent="0" algn="l" rtl="0" eaLnBrk="0" fontAlgn="base" hangingPunct="0">
              <a:spcBef>
                <a:spcPct val="0"/>
              </a:spcBef>
              <a:spcAft>
                <a:spcPct val="25000"/>
              </a:spcAft>
              <a:buClr>
                <a:srgbClr val="00B259"/>
              </a:buClr>
              <a:buFont typeface="Wingdings" panose="05000000000000000000" pitchFamily="2" charset="2"/>
              <a:buNone/>
              <a:defRPr sz="2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marL="171450" indent="-171450">
              <a:lnSpc>
                <a:spcPct val="100000"/>
              </a:lnSpc>
              <a:buFont typeface="Wingdings" panose="05000000000000000000" pitchFamily="2" charset="2"/>
              <a:buChar char="§"/>
            </a:pPr>
            <a:r>
              <a:rPr lang="el-GR" sz="1400" kern="0" dirty="0"/>
              <a:t>Η αξιολόγηση θα πραγματοποιείται με διασταυρώσεις στοιχείων μέσω εθνικών βάσεων δεδομένων για την επαλήθευση της ακρίβειας των δεδομένων και την αποφυγή απάτης.  </a:t>
            </a:r>
          </a:p>
          <a:p>
            <a:pPr marL="171450" indent="-171450">
              <a:lnSpc>
                <a:spcPct val="100000"/>
              </a:lnSpc>
              <a:buFont typeface="Wingdings" panose="05000000000000000000" pitchFamily="2" charset="2"/>
              <a:buChar char="§"/>
            </a:pPr>
            <a:endParaRPr lang="el-GR" sz="1400" kern="0" dirty="0"/>
          </a:p>
          <a:p>
            <a:pPr marL="171450" indent="-171450">
              <a:lnSpc>
                <a:spcPct val="100000"/>
              </a:lnSpc>
              <a:buFont typeface="Wingdings" panose="05000000000000000000" pitchFamily="2" charset="2"/>
              <a:buChar char="§"/>
            </a:pPr>
            <a:endParaRPr lang="el-GR" sz="1400" kern="0" dirty="0"/>
          </a:p>
          <a:p>
            <a:pPr marL="171450" indent="-171450">
              <a:lnSpc>
                <a:spcPct val="100000"/>
              </a:lnSpc>
              <a:buFont typeface="Wingdings" panose="05000000000000000000" pitchFamily="2" charset="2"/>
              <a:buChar char="§"/>
            </a:pPr>
            <a:endParaRPr lang="el-GR" sz="1400" kern="0" dirty="0"/>
          </a:p>
          <a:p>
            <a:pPr>
              <a:lnSpc>
                <a:spcPct val="100000"/>
              </a:lnSpc>
            </a:pPr>
            <a:endParaRPr lang="el-GR" sz="1400" kern="0" dirty="0"/>
          </a:p>
          <a:p>
            <a:pPr marL="171450" indent="-171450">
              <a:lnSpc>
                <a:spcPct val="100000"/>
              </a:lnSpc>
              <a:buFont typeface="Wingdings" panose="05000000000000000000" pitchFamily="2" charset="2"/>
              <a:buChar char="§"/>
            </a:pPr>
            <a:r>
              <a:rPr lang="el-GR" sz="1400" kern="0" dirty="0"/>
              <a:t>Η μέδοθος αξιολόγησης που θα εφαρμοστεί είναι η </a:t>
            </a:r>
            <a:r>
              <a:rPr lang="el-GR" sz="1400" b="1" kern="0" dirty="0"/>
              <a:t>Συγκριτική Αξιολόγηση.</a:t>
            </a:r>
          </a:p>
          <a:p>
            <a:pPr marR="0" lvl="0" algn="ctr" defTabSz="914400" rtl="0" eaLnBrk="1" fontAlgn="base" latinLnBrk="0" hangingPunct="1">
              <a:lnSpc>
                <a:spcPct val="87000"/>
              </a:lnSpc>
              <a:spcBef>
                <a:spcPct val="0"/>
              </a:spcBef>
              <a:spcAft>
                <a:spcPct val="0"/>
              </a:spcAft>
              <a:buClrTx/>
              <a:buSzTx/>
              <a:tabLst/>
              <a:defRPr/>
            </a:pPr>
            <a:r>
              <a:rPr lang="el-GR" sz="1400" dirty="0">
                <a:latin typeface="Century Gothic"/>
              </a:rPr>
              <a:t>                                                                                                               </a:t>
            </a:r>
            <a:endParaRPr kumimoji="0" lang="el-GR" sz="1400" b="0" i="0" u="none" strike="noStrike" kern="1200" cap="none" spc="0" normalizeH="0" baseline="0" noProof="0" dirty="0">
              <a:ln>
                <a:noFill/>
              </a:ln>
              <a:solidFill>
                <a:srgbClr val="000043"/>
              </a:solidFill>
              <a:effectLst/>
              <a:uLnTx/>
              <a:uFillTx/>
              <a:latin typeface="Century Gothic"/>
              <a:ea typeface="+mn-ea"/>
              <a:cs typeface="+mn-cs"/>
            </a:endParaRPr>
          </a:p>
          <a:p>
            <a:pPr marL="171450" indent="-171450">
              <a:lnSpc>
                <a:spcPct val="100000"/>
              </a:lnSpc>
              <a:buFont typeface="Wingdings" panose="05000000000000000000" pitchFamily="2" charset="2"/>
              <a:buChar char="§"/>
            </a:pPr>
            <a:endParaRPr lang="el-GR" sz="1400" kern="0" dirty="0"/>
          </a:p>
          <a:p>
            <a:pPr>
              <a:lnSpc>
                <a:spcPct val="100000"/>
              </a:lnSpc>
            </a:pPr>
            <a:endParaRPr lang="el-GR" sz="1200" kern="0" dirty="0"/>
          </a:p>
          <a:p>
            <a:pPr>
              <a:lnSpc>
                <a:spcPct val="100000"/>
              </a:lnSpc>
            </a:pPr>
            <a:endParaRPr lang="el-GR" sz="1200" kern="0" dirty="0"/>
          </a:p>
        </p:txBody>
      </p:sp>
      <p:sp>
        <p:nvSpPr>
          <p:cNvPr id="8" name="Rectangle 7">
            <a:extLst>
              <a:ext uri="{FF2B5EF4-FFF2-40B4-BE49-F238E27FC236}">
                <a16:creationId xmlns:a16="http://schemas.microsoft.com/office/drawing/2014/main" id="{919F94C1-B896-9109-F39B-BCA13E729CF5}"/>
              </a:ext>
            </a:extLst>
          </p:cNvPr>
          <p:cNvSpPr/>
          <p:nvPr/>
        </p:nvSpPr>
        <p:spPr>
          <a:xfrm>
            <a:off x="1429454" y="4063939"/>
            <a:ext cx="6636546" cy="1392034"/>
          </a:xfrm>
          <a:prstGeom prst="rect">
            <a:avLst/>
          </a:prstGeom>
          <a:solidFill>
            <a:schemeClr val="accent2">
              <a:lumMod val="75000"/>
              <a:alpha val="15000"/>
            </a:schemeClr>
          </a:solidFill>
          <a:ln w="12700" cap="flat" cmpd="sng" algn="ctr">
            <a:noFill/>
            <a:prstDash val="solid"/>
            <a:miter lim="800000"/>
          </a:ln>
          <a:effectLst/>
        </p:spPr>
        <p:txBody>
          <a:bodyPr rtlCol="0" anchor="ctr"/>
          <a:lstStyle/>
          <a:p>
            <a:pPr>
              <a:lnSpc>
                <a:spcPct val="100000"/>
              </a:lnSpc>
              <a:spcBef>
                <a:spcPts val="244"/>
              </a:spcBef>
            </a:pPr>
            <a:r>
              <a:rPr lang="el-GR" sz="1800" b="0" dirty="0">
                <a:solidFill>
                  <a:schemeClr val="accent2"/>
                </a:solidFill>
                <a:latin typeface="+mj-lt"/>
              </a:rPr>
              <a:t>Η </a:t>
            </a:r>
            <a:r>
              <a:rPr lang="el-GR" sz="1800" dirty="0">
                <a:solidFill>
                  <a:schemeClr val="accent2"/>
                </a:solidFill>
                <a:latin typeface="+mj-lt"/>
              </a:rPr>
              <a:t>περίοδος υποβολής αιτήσεων </a:t>
            </a:r>
            <a:r>
              <a:rPr lang="el-GR" sz="1800" b="0" dirty="0">
                <a:solidFill>
                  <a:schemeClr val="accent2"/>
                </a:solidFill>
                <a:latin typeface="+mj-lt"/>
              </a:rPr>
              <a:t>θα καθοριστεί με σχετική Απόφαση του Περιφερειάρχη Κρήτης κατά τη δημοσίευση της Αναλυτικής Πρόσκλησης της Δράσης </a:t>
            </a:r>
            <a:endParaRPr lang="en-US" sz="1800" b="0" dirty="0">
              <a:solidFill>
                <a:schemeClr val="accent2"/>
              </a:solidFill>
              <a:latin typeface="+mj-lt"/>
            </a:endParaRPr>
          </a:p>
        </p:txBody>
      </p:sp>
    </p:spTree>
    <p:extLst>
      <p:ext uri="{BB962C8B-B14F-4D97-AF65-F5344CB8AC3E}">
        <p14:creationId xmlns:p14="http://schemas.microsoft.com/office/powerpoint/2010/main" val="1234515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CFD4F8DA-F3F0-60C5-39E4-1596D94EB392}"/>
              </a:ext>
            </a:extLst>
          </p:cNvPr>
          <p:cNvGraphicFramePr>
            <a:graphicFrameLocks noChangeAspect="1"/>
          </p:cNvGraphicFramePr>
          <p:nvPr>
            <p:custDataLst>
              <p:tags r:id="rId1"/>
            </p:custDataLst>
            <p:extLst>
              <p:ext uri="{D42A27DB-BD31-4B8C-83A1-F6EECF244321}">
                <p14:modId xmlns:p14="http://schemas.microsoft.com/office/powerpoint/2010/main" val="273838218"/>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8" name="think-cell data - do not delete" hidden="1">
                        <a:extLst>
                          <a:ext uri="{FF2B5EF4-FFF2-40B4-BE49-F238E27FC236}">
                            <a16:creationId xmlns:a16="http://schemas.microsoft.com/office/drawing/2014/main" id="{CFD4F8DA-F3F0-60C5-39E4-1596D94EB392}"/>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pic>
        <p:nvPicPr>
          <p:cNvPr id="20" name="Picture Placeholder 19">
            <a:extLst>
              <a:ext uri="{FF2B5EF4-FFF2-40B4-BE49-F238E27FC236}">
                <a16:creationId xmlns:a16="http://schemas.microsoft.com/office/drawing/2014/main" id="{EF967C86-C1DF-9FBE-1852-A6120DB95191}"/>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1" t="20261" r="1" b="31608"/>
          <a:stretch>
            <a:fillRect/>
          </a:stretch>
        </p:blipFill>
        <p:spPr>
          <a:xfrm>
            <a:off x="0" y="0"/>
            <a:ext cx="9906000" cy="2288686"/>
          </a:xfrm>
          <a:prstGeom prst="rect">
            <a:avLst/>
          </a:prstGeom>
          <a:solidFill>
            <a:srgbClr val="FFFFFF">
              <a:lumMod val="85000"/>
              <a:alpha val="50000"/>
            </a:srgbClr>
          </a:solidFill>
        </p:spPr>
      </p:pic>
      <p:sp>
        <p:nvSpPr>
          <p:cNvPr id="27" name="Rectangle 26">
            <a:extLst>
              <a:ext uri="{FF2B5EF4-FFF2-40B4-BE49-F238E27FC236}">
                <a16:creationId xmlns:a16="http://schemas.microsoft.com/office/drawing/2014/main" id="{926217E4-5C96-095D-4C8C-1FF26245D903}"/>
              </a:ext>
            </a:extLst>
          </p:cNvPr>
          <p:cNvSpPr/>
          <p:nvPr/>
        </p:nvSpPr>
        <p:spPr bwMode="auto">
          <a:xfrm>
            <a:off x="2580" y="2946"/>
            <a:ext cx="9903420" cy="228574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defTabSz="742969"/>
            <a:endParaRPr lang="en-US" sz="1950">
              <a:effectLst>
                <a:outerShdw blurRad="38100" dist="38100" dir="2700000" algn="tl">
                  <a:srgbClr val="000000">
                    <a:alpha val="43137"/>
                  </a:srgbClr>
                </a:outerShdw>
              </a:effectLst>
            </a:endParaRPr>
          </a:p>
        </p:txBody>
      </p:sp>
      <p:pic>
        <p:nvPicPr>
          <p:cNvPr id="35" name="Picture Placeholder 34" descr="A black and white photo&#10;&#10;AI-generated content may be incorrect.">
            <a:extLst>
              <a:ext uri="{FF2B5EF4-FFF2-40B4-BE49-F238E27FC236}">
                <a16:creationId xmlns:a16="http://schemas.microsoft.com/office/drawing/2014/main" id="{0211C53A-42DB-0A9B-3DE2-05FB6F163B4A}"/>
              </a:ext>
            </a:extLst>
          </p:cNvPr>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41320" r="41320"/>
          <a:stretch>
            <a:fillRect/>
          </a:stretch>
        </p:blipFill>
        <p:spPr>
          <a:xfrm>
            <a:off x="665556" y="1382714"/>
            <a:ext cx="1189922" cy="1269250"/>
          </a:xfrm>
          <a:solidFill>
            <a:schemeClr val="bg1">
              <a:alpha val="80000"/>
            </a:schemeClr>
          </a:solidFill>
          <a:ln w="193675">
            <a:solidFill>
              <a:schemeClr val="accent1"/>
            </a:solidFill>
          </a:ln>
        </p:spPr>
      </p:pic>
      <p:sp>
        <p:nvSpPr>
          <p:cNvPr id="7" name="TextBox 6">
            <a:extLst>
              <a:ext uri="{FF2B5EF4-FFF2-40B4-BE49-F238E27FC236}">
                <a16:creationId xmlns:a16="http://schemas.microsoft.com/office/drawing/2014/main" id="{47CEDFBF-0A42-20ED-F932-1D4E3F6A9628}"/>
              </a:ext>
            </a:extLst>
          </p:cNvPr>
          <p:cNvSpPr txBox="1"/>
          <p:nvPr/>
        </p:nvSpPr>
        <p:spPr>
          <a:xfrm>
            <a:off x="1041541" y="3009458"/>
            <a:ext cx="3922175" cy="1540148"/>
          </a:xfrm>
          <a:prstGeom prst="rect">
            <a:avLst/>
          </a:prstGeom>
          <a:noFill/>
          <a:ln>
            <a:noFill/>
          </a:ln>
        </p:spPr>
        <p:txBody>
          <a:bodyPr spcFirstLastPara="1" wrap="square" lIns="74283" tIns="74283" rIns="74283" bIns="74283" anchor="t" anchorCtr="0">
            <a:noAutofit/>
          </a:bodyPr>
          <a:lstStyle>
            <a:defPPr>
              <a:defRPr lang="en-GB"/>
            </a:defPPr>
            <a:lvl1pPr lvl="0" algn="just">
              <a:defRPr sz="1100"/>
            </a:lvl1pPr>
          </a:lstStyle>
          <a:p>
            <a:pPr>
              <a:lnSpc>
                <a:spcPct val="150000"/>
              </a:lnSpc>
              <a:buClr>
                <a:srgbClr val="00B259"/>
              </a:buClr>
            </a:pPr>
            <a:r>
              <a:rPr lang="el-GR" sz="1400" kern="0" dirty="0">
                <a:solidFill>
                  <a:srgbClr val="000043"/>
                </a:solidFill>
                <a:latin typeface="Century Gothic" panose="020B0502020202020204" pitchFamily="34" charset="0"/>
              </a:rPr>
              <a:t>Η εταιρεία</a:t>
            </a:r>
            <a:endParaRPr lang="en-US" sz="1400" kern="0" dirty="0">
              <a:solidFill>
                <a:srgbClr val="000043"/>
              </a:solidFill>
              <a:latin typeface="Century Gothic" panose="020B0502020202020204" pitchFamily="34" charset="0"/>
            </a:endParaRPr>
          </a:p>
          <a:p>
            <a:pPr marL="232178" indent="-232178" algn="l">
              <a:lnSpc>
                <a:spcPct val="114000"/>
              </a:lnSpc>
              <a:buClr>
                <a:srgbClr val="00B259"/>
              </a:buClr>
              <a:buFont typeface="Webdings" panose="05030102010509060703" pitchFamily="18" charset="2"/>
              <a:buChar char="&lt;"/>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Θυγατρική εταιρεία της PLANET Α.Ε. </a:t>
            </a:r>
          </a:p>
          <a:p>
            <a:pPr marL="232178" indent="-232178" algn="l">
              <a:lnSpc>
                <a:spcPct val="114000"/>
              </a:lnSpc>
              <a:buClr>
                <a:srgbClr val="00B259"/>
              </a:buClr>
              <a:buFont typeface="Webdings" panose="05030102010509060703" pitchFamily="18" charset="2"/>
              <a:buChar char="&lt;"/>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Εστιάζεται στην παροχή Συμβουλευτικών Υπηρεσιών προς τις Επιχειρήσεις (ΜΜΕ &amp; Μεγάλες) και τους φορείς της Περιφερειακής Διοίκησης και Τοπικής Αυτοδιοίκησης.</a:t>
            </a:r>
            <a:endParaRPr lang="en-US" b="0" kern="0" dirty="0">
              <a:solidFill>
                <a:srgbClr val="000043"/>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36" name="Picture 35" descr="A black and white photo&#10;&#10;AI-generated content may be incorrect.">
            <a:extLst>
              <a:ext uri="{FF2B5EF4-FFF2-40B4-BE49-F238E27FC236}">
                <a16:creationId xmlns:a16="http://schemas.microsoft.com/office/drawing/2014/main" id="{D0C3D380-46B0-9283-2704-24335BCE66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4207416" y="5317001"/>
            <a:ext cx="1856339" cy="343736"/>
          </a:xfrm>
          <a:prstGeom prst="rect">
            <a:avLst/>
          </a:prstGeom>
        </p:spPr>
      </p:pic>
      <p:pic>
        <p:nvPicPr>
          <p:cNvPr id="22" name="Graphic 21">
            <a:extLst>
              <a:ext uri="{FF2B5EF4-FFF2-40B4-BE49-F238E27FC236}">
                <a16:creationId xmlns:a16="http://schemas.microsoft.com/office/drawing/2014/main" id="{DFA0329A-3773-F39B-8C15-0BEA4F9EA1C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62625" y="1608045"/>
            <a:ext cx="995782" cy="854348"/>
          </a:xfrm>
          <a:prstGeom prst="rect">
            <a:avLst/>
          </a:prstGeom>
        </p:spPr>
      </p:pic>
      <p:sp>
        <p:nvSpPr>
          <p:cNvPr id="25" name="TextBox 24">
            <a:extLst>
              <a:ext uri="{FF2B5EF4-FFF2-40B4-BE49-F238E27FC236}">
                <a16:creationId xmlns:a16="http://schemas.microsoft.com/office/drawing/2014/main" id="{86EF7E24-4E6F-2244-8EBA-D2908F177458}"/>
              </a:ext>
            </a:extLst>
          </p:cNvPr>
          <p:cNvSpPr txBox="1"/>
          <p:nvPr/>
        </p:nvSpPr>
        <p:spPr>
          <a:xfrm>
            <a:off x="5916706" y="3061971"/>
            <a:ext cx="3525744" cy="959533"/>
          </a:xfrm>
          <a:prstGeom prst="rect">
            <a:avLst/>
          </a:prstGeom>
          <a:noFill/>
          <a:ln>
            <a:noFill/>
          </a:ln>
        </p:spPr>
        <p:txBody>
          <a:bodyPr spcFirstLastPara="1" wrap="square" lIns="74283" tIns="74283" rIns="74283" bIns="74283" anchor="t" anchorCtr="0">
            <a:noAutofit/>
          </a:bodyPr>
          <a:lstStyle>
            <a:defPPr>
              <a:defRPr lang="en-GB"/>
            </a:defPPr>
            <a:lvl1pPr lvl="0" algn="just">
              <a:defRPr sz="1100"/>
            </a:lvl1pPr>
          </a:lstStyle>
          <a:p>
            <a:pPr>
              <a:lnSpc>
                <a:spcPct val="114000"/>
              </a:lnSpc>
              <a:buClr>
                <a:srgbClr val="00B259"/>
              </a:buClr>
            </a:pPr>
            <a:r>
              <a:rPr lang="el-GR" sz="1400" kern="0" dirty="0">
                <a:solidFill>
                  <a:srgbClr val="000043"/>
                </a:solidFill>
                <a:latin typeface="Century Gothic" panose="020B0502020202020204" pitchFamily="34" charset="0"/>
              </a:rPr>
              <a:t>Τι προσφέρουμε</a:t>
            </a:r>
            <a:endParaRPr lang="en-US" sz="1400" kern="0" dirty="0">
              <a:solidFill>
                <a:srgbClr val="000043"/>
              </a:solidFill>
              <a:latin typeface="Century Gothic" panose="020B0502020202020204" pitchFamily="34" charset="0"/>
            </a:endParaRPr>
          </a:p>
          <a:p>
            <a:pPr algn="l">
              <a:lnSpc>
                <a:spcPct val="114000"/>
              </a:lnSpc>
              <a:buClr>
                <a:srgbClr val="00B259"/>
              </a:buClr>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Ολοκληρωμένες υπηρεσίες για την επιτυχή ένταξη και υλοποίηση επενδυτικών σχεδίων σε προγράμματα δημόσιας χρηματοδότησης</a:t>
            </a:r>
          </a:p>
        </p:txBody>
      </p:sp>
      <p:sp>
        <p:nvSpPr>
          <p:cNvPr id="26" name="TextBox 25">
            <a:extLst>
              <a:ext uri="{FF2B5EF4-FFF2-40B4-BE49-F238E27FC236}">
                <a16:creationId xmlns:a16="http://schemas.microsoft.com/office/drawing/2014/main" id="{36535455-4F5D-EFAA-A464-529C45AC1E29}"/>
              </a:ext>
            </a:extLst>
          </p:cNvPr>
          <p:cNvSpPr txBox="1"/>
          <p:nvPr/>
        </p:nvSpPr>
        <p:spPr>
          <a:xfrm>
            <a:off x="892294" y="4621758"/>
            <a:ext cx="3922174" cy="1494223"/>
          </a:xfrm>
          <a:prstGeom prst="rect">
            <a:avLst/>
          </a:prstGeom>
          <a:noFill/>
          <a:ln>
            <a:noFill/>
          </a:ln>
        </p:spPr>
        <p:txBody>
          <a:bodyPr spcFirstLastPara="1" wrap="square" lIns="74283" tIns="0" rIns="74283" bIns="74283" anchor="t" anchorCtr="0">
            <a:noAutofit/>
          </a:bodyPr>
          <a:lstStyle>
            <a:defPPr>
              <a:defRPr lang="en-GB"/>
            </a:defPPr>
            <a:lvl1pPr lvl="0" algn="just">
              <a:defRPr sz="1100"/>
            </a:lvl1pPr>
          </a:lstStyle>
          <a:p>
            <a:pPr>
              <a:lnSpc>
                <a:spcPct val="150000"/>
              </a:lnSpc>
              <a:buClr>
                <a:srgbClr val="00B259"/>
              </a:buClr>
            </a:pPr>
            <a:r>
              <a:rPr lang="el-GR" sz="1400" kern="0" dirty="0">
                <a:solidFill>
                  <a:srgbClr val="000043"/>
                </a:solidFill>
                <a:latin typeface="Century Gothic" panose="020B0502020202020204" pitchFamily="34" charset="0"/>
              </a:rPr>
              <a:t>Υπηρεσίες</a:t>
            </a:r>
            <a:endParaRPr lang="en-US" sz="1625" kern="0" dirty="0">
              <a:solidFill>
                <a:srgbClr val="000043"/>
              </a:solidFill>
              <a:latin typeface="Century Gothic" panose="020B0502020202020204" pitchFamily="34" charset="0"/>
            </a:endParaRP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Διαμόρφωση &amp; Προαξιολόγηση Αίτησης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Βελτιστοποίηση Φακέλου Χρηματοδότησης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Σύνταξη &amp; Υποβολή Πρότασης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Υποστήριξη κατά την Αξιολόγηση</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Υποστήριξη Υλοποίησης &amp; Παρακολούθησης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Διαχείριση έως την Τελική Εκταμίευση</a:t>
            </a:r>
          </a:p>
        </p:txBody>
      </p:sp>
      <p:sp>
        <p:nvSpPr>
          <p:cNvPr id="30" name="Google Shape;386;p47">
            <a:extLst>
              <a:ext uri="{FF2B5EF4-FFF2-40B4-BE49-F238E27FC236}">
                <a16:creationId xmlns:a16="http://schemas.microsoft.com/office/drawing/2014/main" id="{64792A37-C9FB-66C3-7551-41F6278B62EB}"/>
              </a:ext>
            </a:extLst>
          </p:cNvPr>
          <p:cNvSpPr txBox="1">
            <a:spLocks noGrp="1"/>
          </p:cNvSpPr>
          <p:nvPr/>
        </p:nvSpPr>
        <p:spPr>
          <a:xfrm>
            <a:off x="5883444" y="4778296"/>
            <a:ext cx="3570119" cy="1303128"/>
          </a:xfrm>
          <a:prstGeom prst="rect">
            <a:avLst/>
          </a:prstGeom>
          <a:noFill/>
          <a:ln>
            <a:noFill/>
          </a:ln>
        </p:spPr>
        <p:txBody>
          <a:bodyPr spcFirstLastPara="1" wrap="square" lIns="74283" tIns="0" rIns="74283" bIns="74283"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Josefin Sans Light"/>
              <a:buChar char="●"/>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Char char="○"/>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Light"/>
              <a:buChar char="■"/>
              <a:defRPr sz="1400" b="0" i="0" u="none" strike="noStrike" cap="none">
                <a:solidFill>
                  <a:schemeClr val="dk1"/>
                </a:solidFill>
                <a:latin typeface="Josefin Sans Light"/>
                <a:ea typeface="Josefin Sans Light"/>
                <a:cs typeface="Josefin Sans Light"/>
                <a:sym typeface="Josefin Sans Light"/>
              </a:defRPr>
            </a:lvl3pPr>
            <a:lvl4pPr marL="1828800" marR="0" lvl="3" indent="-317500" algn="l" rtl="0">
              <a:lnSpc>
                <a:spcPct val="100000"/>
              </a:lnSpc>
              <a:spcBef>
                <a:spcPts val="0"/>
              </a:spcBef>
              <a:spcAft>
                <a:spcPts val="0"/>
              </a:spcAft>
              <a:buClr>
                <a:schemeClr val="dk1"/>
              </a:buClr>
              <a:buSzPts val="1400"/>
              <a:buFont typeface="Josefin Sans ExtraLight"/>
              <a:buChar char="●"/>
              <a:defRPr sz="1400" b="0" i="0" u="none" strike="noStrike" cap="none">
                <a:solidFill>
                  <a:schemeClr val="dk1"/>
                </a:solidFill>
                <a:latin typeface="Josefin Sans ExtraLight"/>
                <a:ea typeface="Josefin Sans ExtraLight"/>
                <a:cs typeface="Josefin Sans ExtraLight"/>
                <a:sym typeface="Josefin Sans ExtraLight"/>
              </a:defRPr>
            </a:lvl4pPr>
            <a:lvl5pPr marL="2286000" marR="0" lvl="4" indent="-311150" algn="l" rtl="0">
              <a:lnSpc>
                <a:spcPct val="100000"/>
              </a:lnSpc>
              <a:spcBef>
                <a:spcPts val="0"/>
              </a:spcBef>
              <a:spcAft>
                <a:spcPts val="0"/>
              </a:spcAft>
              <a:buClr>
                <a:schemeClr val="dk1"/>
              </a:buClr>
              <a:buSzPts val="1400"/>
              <a:buFont typeface="Josefin Sans ExtraLight"/>
              <a:buChar char="○"/>
              <a:defRPr sz="1300" b="0" i="0" u="none" strike="noStrike" cap="none">
                <a:solidFill>
                  <a:schemeClr val="dk1"/>
                </a:solidFill>
                <a:latin typeface="Josefin Sans ExtraLight"/>
                <a:ea typeface="Josefin Sans ExtraLight"/>
                <a:cs typeface="Josefin Sans ExtraLight"/>
                <a:sym typeface="Josefin Sans ExtraLight"/>
              </a:defRPr>
            </a:lvl5pPr>
            <a:lvl6pPr marL="2743200" marR="0" lvl="5"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6pPr>
            <a:lvl7pPr marL="3200400" marR="0" lvl="6"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7pPr>
            <a:lvl8pPr marL="3657600" marR="0" lvl="7"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8pPr>
            <a:lvl9pPr marL="4114800" marR="0" lvl="8"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9pPr>
          </a:lstStyle>
          <a:p>
            <a:pPr marL="92871" indent="0">
              <a:lnSpc>
                <a:spcPct val="114000"/>
              </a:lnSpc>
              <a:buNone/>
            </a:pPr>
            <a:r>
              <a:rPr lang="el-GR" sz="1100" dirty="0">
                <a:solidFill>
                  <a:srgbClr val="000046"/>
                </a:solidFill>
                <a:latin typeface="Century Gothic" panose="020B0502020202020204" pitchFamily="34" charset="0"/>
              </a:rPr>
              <a:t>Τα στελέχη της εταιρείας μας είναι στη διάθεση σας, να παρέχουν δωρεάν κάθε δυνατή πληροφόρηση σχετικά με τους όρους, τις διαδικασίες και τις προϋποθέσεις που απαιτούνται για την ένταξη της επιχείρησής σας στο πρόγραμμα.</a:t>
            </a:r>
          </a:p>
        </p:txBody>
      </p:sp>
      <p:pic>
        <p:nvPicPr>
          <p:cNvPr id="31" name="Graphic 30">
            <a:extLst>
              <a:ext uri="{FF2B5EF4-FFF2-40B4-BE49-F238E27FC236}">
                <a16:creationId xmlns:a16="http://schemas.microsoft.com/office/drawing/2014/main" id="{6EB6DC80-125F-F13F-4304-3C72177B353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85277" y="3230450"/>
            <a:ext cx="449849" cy="380250"/>
          </a:xfrm>
          <a:prstGeom prst="rect">
            <a:avLst/>
          </a:prstGeom>
        </p:spPr>
      </p:pic>
      <p:pic>
        <p:nvPicPr>
          <p:cNvPr id="32" name="Graphic 31">
            <a:extLst>
              <a:ext uri="{FF2B5EF4-FFF2-40B4-BE49-F238E27FC236}">
                <a16:creationId xmlns:a16="http://schemas.microsoft.com/office/drawing/2014/main" id="{101E84A2-CDF3-31D0-53AE-830952D694B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77685" y="4739177"/>
            <a:ext cx="375741" cy="380250"/>
          </a:xfrm>
          <a:prstGeom prst="rect">
            <a:avLst/>
          </a:prstGeom>
        </p:spPr>
      </p:pic>
      <p:pic>
        <p:nvPicPr>
          <p:cNvPr id="33" name="Graphic 32">
            <a:extLst>
              <a:ext uri="{FF2B5EF4-FFF2-40B4-BE49-F238E27FC236}">
                <a16:creationId xmlns:a16="http://schemas.microsoft.com/office/drawing/2014/main" id="{539CCC92-8D50-2652-8D8F-731CFF9CDC2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456701" y="4739177"/>
            <a:ext cx="355318" cy="380250"/>
          </a:xfrm>
          <a:prstGeom prst="rect">
            <a:avLst/>
          </a:prstGeom>
        </p:spPr>
      </p:pic>
      <p:pic>
        <p:nvPicPr>
          <p:cNvPr id="34" name="Graphic 33">
            <a:extLst>
              <a:ext uri="{FF2B5EF4-FFF2-40B4-BE49-F238E27FC236}">
                <a16:creationId xmlns:a16="http://schemas.microsoft.com/office/drawing/2014/main" id="{4DE9705B-9C89-512D-6F25-C3529701682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431769" y="3230450"/>
            <a:ext cx="380250" cy="380250"/>
          </a:xfrm>
          <a:prstGeom prst="rect">
            <a:avLst/>
          </a:prstGeom>
        </p:spPr>
      </p:pic>
    </p:spTree>
    <p:extLst>
      <p:ext uri="{BB962C8B-B14F-4D97-AF65-F5344CB8AC3E}">
        <p14:creationId xmlns:p14="http://schemas.microsoft.com/office/powerpoint/2010/main" val="307595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0E4C0553-2ACF-4636-AE55-A1760C9B49DE}"/>
              </a:ext>
            </a:extLst>
          </p:cNvPr>
          <p:cNvSpPr txBox="1"/>
          <p:nvPr/>
        </p:nvSpPr>
        <p:spPr>
          <a:xfrm>
            <a:off x="5200649" y="2467937"/>
            <a:ext cx="4553261" cy="612668"/>
          </a:xfrm>
          <a:prstGeom prst="rect">
            <a:avLst/>
          </a:prstGeom>
        </p:spPr>
        <p:txBody>
          <a:bodyPr vert="horz" wrap="square" lIns="0" tIns="12383" rIns="0" bIns="0" rtlCol="0">
            <a:spAutoFit/>
          </a:bodyPr>
          <a:lstStyle/>
          <a:p>
            <a:pPr marL="10320" algn="l">
              <a:lnSpc>
                <a:spcPct val="100000"/>
              </a:lnSpc>
              <a:spcBef>
                <a:spcPts val="98"/>
              </a:spcBef>
            </a:pPr>
            <a:r>
              <a:rPr lang="el-GR" sz="3900" dirty="0">
                <a:solidFill>
                  <a:schemeClr val="accent1"/>
                </a:solidFill>
                <a:latin typeface="Century Gothic" panose="020B0502020202020204" pitchFamily="34" charset="0"/>
                <a:ea typeface="Tahoma" panose="020B0604030504040204" pitchFamily="34" charset="0"/>
                <a:cs typeface="Tahoma" panose="020B0604030504040204" pitchFamily="34" charset="0"/>
              </a:rPr>
              <a:t>Ευχαριστούμε</a:t>
            </a:r>
          </a:p>
        </p:txBody>
      </p:sp>
      <p:sp>
        <p:nvSpPr>
          <p:cNvPr id="2" name="TextBox 1">
            <a:extLst>
              <a:ext uri="{FF2B5EF4-FFF2-40B4-BE49-F238E27FC236}">
                <a16:creationId xmlns:a16="http://schemas.microsoft.com/office/drawing/2014/main" id="{3913F558-EF72-9342-A751-89857175A5D6}"/>
              </a:ext>
            </a:extLst>
          </p:cNvPr>
          <p:cNvSpPr txBox="1"/>
          <p:nvPr/>
        </p:nvSpPr>
        <p:spPr>
          <a:xfrm>
            <a:off x="5200650" y="4380714"/>
            <a:ext cx="1999265" cy="1843453"/>
          </a:xfrm>
          <a:prstGeom prst="rect">
            <a:avLst/>
          </a:prstGeom>
          <a:noFill/>
        </p:spPr>
        <p:txBody>
          <a:bodyPr wrap="none" rtlCol="0">
            <a:spAutoFit/>
          </a:bodyPr>
          <a:lstStyle/>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Ακακιών 54Α</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151 25 Μαρούσι, ΕΛΛΑΔΑ</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dirty="0">
                <a:solidFill>
                  <a:schemeClr val="accent1"/>
                </a:solidFill>
                <a:latin typeface="Century Gothic" panose="020B0502020202020204" pitchFamily="34" charset="0"/>
                <a:ea typeface="Tahoma" panose="020B0604030504040204" pitchFamily="34" charset="0"/>
                <a:cs typeface="Tahoma" panose="020B0604030504040204" pitchFamily="34" charset="0"/>
              </a:rPr>
              <a:t>Τ. </a:t>
            </a: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+30 210 690.5015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ΓΕΜΗ: 4164501000</a:t>
            </a:r>
            <a:endPar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www.redecon.</a:t>
            </a:r>
            <a:r>
              <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gr</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hangingPunct="0">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hangingPunct="0">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A0137A32-AD0B-AEE5-F650-2F59868448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04644" y="1674732"/>
            <a:ext cx="3043948" cy="646972"/>
          </a:xfrm>
          <a:prstGeom prst="rect">
            <a:avLst/>
          </a:prstGeom>
        </p:spPr>
      </p:pic>
    </p:spTree>
    <p:extLst>
      <p:ext uri="{BB962C8B-B14F-4D97-AF65-F5344CB8AC3E}">
        <p14:creationId xmlns:p14="http://schemas.microsoft.com/office/powerpoint/2010/main" val="1416965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HinHcC7Jm9ga0LzDFgh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HinHcC7Jm9ga0LzDFgh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RS Projection Slide">
  <a:themeElements>
    <a:clrScheme name="Redecon">
      <a:dk1>
        <a:srgbClr val="000000"/>
      </a:dk1>
      <a:lt1>
        <a:srgbClr val="FFFFFF"/>
      </a:lt1>
      <a:dk2>
        <a:srgbClr val="FFFFFF"/>
      </a:dk2>
      <a:lt2>
        <a:srgbClr val="4D4D4D"/>
      </a:lt2>
      <a:accent1>
        <a:srgbClr val="000043"/>
      </a:accent1>
      <a:accent2>
        <a:srgbClr val="00B159"/>
      </a:accent2>
      <a:accent3>
        <a:srgbClr val="FFFFFF"/>
      </a:accent3>
      <a:accent4>
        <a:srgbClr val="000000"/>
      </a:accent4>
      <a:accent5>
        <a:srgbClr val="FFFFFF"/>
      </a:accent5>
      <a:accent6>
        <a:srgbClr val="2055FF"/>
      </a:accent6>
      <a:hlink>
        <a:srgbClr val="FFFFFF"/>
      </a:hlink>
      <a:folHlink>
        <a:srgbClr val="00218C"/>
      </a:folHlink>
    </a:clrScheme>
    <a:fontScheme name="Redec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BRS Projection Slid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S Projection Slid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S Projection Slid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S Projection Slid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S Projection Slid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S Projection Slid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8">
        <a:dk1>
          <a:srgbClr val="000000"/>
        </a:dk1>
        <a:lt1>
          <a:srgbClr val="FFFFFF"/>
        </a:lt1>
        <a:dk2>
          <a:srgbClr val="1F174F"/>
        </a:dk2>
        <a:lt2>
          <a:srgbClr val="FFFF7D"/>
        </a:lt2>
        <a:accent1>
          <a:srgbClr val="FF4B27"/>
        </a:accent1>
        <a:accent2>
          <a:srgbClr val="FFFFFF"/>
        </a:accent2>
        <a:accent3>
          <a:srgbClr val="ABABB2"/>
        </a:accent3>
        <a:accent4>
          <a:srgbClr val="DADADA"/>
        </a:accent4>
        <a:accent5>
          <a:srgbClr val="FFB1AC"/>
        </a:accent5>
        <a:accent6>
          <a:srgbClr val="E7E7E7"/>
        </a:accent6>
        <a:hlink>
          <a:srgbClr val="FFFFFF"/>
        </a:hlink>
        <a:folHlink>
          <a:srgbClr val="00279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RS Projection Slide">
  <a:themeElements>
    <a:clrScheme name="Redecon">
      <a:dk1>
        <a:srgbClr val="000000"/>
      </a:dk1>
      <a:lt1>
        <a:srgbClr val="FFFFFF"/>
      </a:lt1>
      <a:dk2>
        <a:srgbClr val="FFFFFF"/>
      </a:dk2>
      <a:lt2>
        <a:srgbClr val="4D4D4D"/>
      </a:lt2>
      <a:accent1>
        <a:srgbClr val="000043"/>
      </a:accent1>
      <a:accent2>
        <a:srgbClr val="00B159"/>
      </a:accent2>
      <a:accent3>
        <a:srgbClr val="FFFFFF"/>
      </a:accent3>
      <a:accent4>
        <a:srgbClr val="000000"/>
      </a:accent4>
      <a:accent5>
        <a:srgbClr val="FFFFFF"/>
      </a:accent5>
      <a:accent6>
        <a:srgbClr val="2055FF"/>
      </a:accent6>
      <a:hlink>
        <a:srgbClr val="FFFFFF"/>
      </a:hlink>
      <a:folHlink>
        <a:srgbClr val="00218C"/>
      </a:folHlink>
    </a:clrScheme>
    <a:fontScheme name="Redec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BRS Projection Slid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S Projection Slid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S Projection Slid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S Projection Slid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S Projection Slid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S Projection Slid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8">
        <a:dk1>
          <a:srgbClr val="000000"/>
        </a:dk1>
        <a:lt1>
          <a:srgbClr val="FFFFFF"/>
        </a:lt1>
        <a:dk2>
          <a:srgbClr val="1F174F"/>
        </a:dk2>
        <a:lt2>
          <a:srgbClr val="FFFF7D"/>
        </a:lt2>
        <a:accent1>
          <a:srgbClr val="FF4B27"/>
        </a:accent1>
        <a:accent2>
          <a:srgbClr val="FFFFFF"/>
        </a:accent2>
        <a:accent3>
          <a:srgbClr val="ABABB2"/>
        </a:accent3>
        <a:accent4>
          <a:srgbClr val="DADADA"/>
        </a:accent4>
        <a:accent5>
          <a:srgbClr val="FFB1AC"/>
        </a:accent5>
        <a:accent6>
          <a:srgbClr val="E7E7E7"/>
        </a:accent6>
        <a:hlink>
          <a:srgbClr val="FFFFFF"/>
        </a:hlink>
        <a:folHlink>
          <a:srgbClr val="00279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4651A0E3EC0C44A38CB0EC7F6EE371" ma:contentTypeVersion="11" ma:contentTypeDescription="Create a new document." ma:contentTypeScope="" ma:versionID="700ea83e17ac8cf31f99af7f3c160a73">
  <xsd:schema xmlns:xsd="http://www.w3.org/2001/XMLSchema" xmlns:xs="http://www.w3.org/2001/XMLSchema" xmlns:p="http://schemas.microsoft.com/office/2006/metadata/properties" xmlns:ns2="34c0ae0a-5706-44e8-b6e2-fc0807904ffc" xmlns:ns3="3e644d2c-14bf-4f12-a091-c147603e57d0" targetNamespace="http://schemas.microsoft.com/office/2006/metadata/properties" ma:root="true" ma:fieldsID="77b8ffffab582d53731f172d178ef288" ns2:_="" ns3:_="">
    <xsd:import namespace="34c0ae0a-5706-44e8-b6e2-fc0807904ffc"/>
    <xsd:import namespace="3e644d2c-14bf-4f12-a091-c147603e57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0ae0a-5706-44e8-b6e2-fc0807904f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44d2c-14bf-4f12-a091-c147603e57d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ef1657f-12b7-4e83-841a-6cd7ec27ef2f}" ma:internalName="TaxCatchAll" ma:showField="CatchAllData" ma:web="3e644d2c-14bf-4f12-a091-c147603e57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c0ae0a-5706-44e8-b6e2-fc0807904ffc">
      <Terms xmlns="http://schemas.microsoft.com/office/infopath/2007/PartnerControls"/>
    </lcf76f155ced4ddcb4097134ff3c332f>
    <TaxCatchAll xmlns="3e644d2c-14bf-4f12-a091-c147603e57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E24BA-3EAF-4C58-88C7-C63E0DA1D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0ae0a-5706-44e8-b6e2-fc0807904ffc"/>
    <ds:schemaRef ds:uri="3e644d2c-14bf-4f12-a091-c147603e5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29D086-512E-4C4C-88AE-8B05C2D61C41}">
  <ds:schemaRefs>
    <ds:schemaRef ds:uri="http://schemas.microsoft.com/office/2006/metadata/properties"/>
    <ds:schemaRef ds:uri="http://schemas.microsoft.com/office/infopath/2007/PartnerControls"/>
    <ds:schemaRef ds:uri="34c0ae0a-5706-44e8-b6e2-fc0807904ffc"/>
    <ds:schemaRef ds:uri="3e644d2c-14bf-4f12-a091-c147603e57d0"/>
  </ds:schemaRefs>
</ds:datastoreItem>
</file>

<file path=customXml/itemProps3.xml><?xml version="1.0" encoding="utf-8"?>
<ds:datastoreItem xmlns:ds="http://schemas.openxmlformats.org/officeDocument/2006/customXml" ds:itemID="{DF0F24C8-59C3-435B-8CE4-CC5AD0D1B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9744</TotalTime>
  <Words>937</Words>
  <Application>Microsoft Office PowerPoint</Application>
  <PresentationFormat>A4 Paper (210x297 mm)</PresentationFormat>
  <Paragraphs>122</Paragraphs>
  <Slides>9</Slides>
  <Notes>1</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ariant>
        <vt:lpstr>Custom Shows</vt:lpstr>
      </vt:variant>
      <vt:variant>
        <vt:i4>1</vt:i4>
      </vt:variant>
    </vt:vector>
  </HeadingPairs>
  <TitlesOfParts>
    <vt:vector size="19" baseType="lpstr">
      <vt:lpstr>Arial Narrow</vt:lpstr>
      <vt:lpstr>Century Gothic</vt:lpstr>
      <vt:lpstr>Verdana</vt:lpstr>
      <vt:lpstr>Webdings</vt:lpstr>
      <vt:lpstr>Wingdings</vt:lpstr>
      <vt:lpstr>Wingdings 3</vt:lpstr>
      <vt:lpstr>1_BRS Projection Slide</vt:lpstr>
      <vt:lpstr>2_BRS Projection Slide</vt:lpstr>
      <vt:lpstr>think-cell Slide</vt:lpstr>
      <vt:lpstr>PowerPoint Presentation</vt:lpstr>
      <vt:lpstr>Στόχος της Δράσης</vt:lpstr>
      <vt:lpstr>Επιλέξιμοι Τομείς Δραστηριότητας</vt:lpstr>
      <vt:lpstr>Προϋπολογισμός Επενδυτικών Σχεδίων – Καθεστώς Ενίσχυσης  </vt:lpstr>
      <vt:lpstr>Επιλέξιμες Δαπάνες</vt:lpstr>
      <vt:lpstr>Επιλέξιμες Δαπάνες</vt:lpstr>
      <vt:lpstr>Υποβολή και Αξιολόγηση Αιτήσεων Χρηματοδότησης</vt:lpstr>
      <vt:lpstr>PowerPoint Presentation</vt:lpstr>
      <vt:lpstr>PowerPoint Presentation</vt:lpstr>
      <vt:lpstr>Shortform</vt:lpstr>
    </vt:vector>
  </TitlesOfParts>
  <Company>Halliburton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Eva Kouvaraki</dc:creator>
  <cp:lastModifiedBy>Sofia Vlachopoulou</cp:lastModifiedBy>
  <cp:revision>67</cp:revision>
  <cp:lastPrinted>2019-09-25T16:09:29Z</cp:lastPrinted>
  <dcterms:created xsi:type="dcterms:W3CDTF">2000-05-25T07:27:54Z</dcterms:created>
  <dcterms:modified xsi:type="dcterms:W3CDTF">2026-05-14T09:26:46Z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0x010100EF4651A0E3EC0C44A38CB0EC7F6EE371</vt:lpwstr>
  </property>
</Properties>
</file>