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4"/>
    <p:sldMasterId id="2147483859" r:id="rId5"/>
  </p:sldMasterIdLst>
  <p:notesMasterIdLst>
    <p:notesMasterId r:id="rId15"/>
  </p:notesMasterIdLst>
  <p:handoutMasterIdLst>
    <p:handoutMasterId r:id="rId16"/>
  </p:handoutMasterIdLst>
  <p:sldIdLst>
    <p:sldId id="256" r:id="rId6"/>
    <p:sldId id="1170" r:id="rId7"/>
    <p:sldId id="275" r:id="rId8"/>
    <p:sldId id="1172" r:id="rId9"/>
    <p:sldId id="1174" r:id="rId10"/>
    <p:sldId id="1177" r:id="rId11"/>
    <p:sldId id="1176" r:id="rId12"/>
    <p:sldId id="1147" r:id="rId13"/>
    <p:sldId id="878" r:id="rId14"/>
  </p:sldIdLst>
  <p:sldSz cx="9906000" cy="6858000" type="A4"/>
  <p:notesSz cx="6797675" cy="9926638"/>
  <p:custShowLst>
    <p:custShow name="Shortform" id="0">
      <p:sldLst/>
    </p:custShow>
  </p:custShowLst>
  <p:custDataLst>
    <p:tags r:id="rId17"/>
  </p:custDataLst>
  <p:defaultTextStyle>
    <a:defPPr>
      <a:defRPr lang="en-GB"/>
    </a:defPPr>
    <a:lvl1pPr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1pPr>
    <a:lvl2pPr marL="4572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2pPr>
    <a:lvl3pPr marL="9144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3pPr>
    <a:lvl4pPr marL="13716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4pPr>
    <a:lvl5pPr marL="1828800" algn="ctr" rtl="0" fontAlgn="base">
      <a:lnSpc>
        <a:spcPct val="87000"/>
      </a:lnSpc>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5948"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s Gianakopoulos" initials="AG" lastIdx="31" clrIdx="0">
    <p:extLst>
      <p:ext uri="{19B8F6BF-5375-455C-9EA6-DF929625EA0E}">
        <p15:presenceInfo xmlns:p15="http://schemas.microsoft.com/office/powerpoint/2012/main" userId="S::agian@planet.gr::227d6e8f-6736-49bf-9f8a-a7a9028329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AFA"/>
    <a:srgbClr val="9CA6AB"/>
    <a:srgbClr val="ABABBB"/>
    <a:srgbClr val="1C1C57"/>
    <a:srgbClr val="00B259"/>
    <a:srgbClr val="00B159"/>
    <a:srgbClr val="FBFBFC"/>
    <a:srgbClr val="21215C"/>
    <a:srgbClr val="000C44"/>
    <a:srgbClr val="030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93D4D-A076-49D5-A052-6491B02E9B76}" v="14" dt="2026-05-05T11:40:45.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27" autoAdjust="0"/>
    <p:restoredTop sz="96327" autoAdjust="0"/>
  </p:normalViewPr>
  <p:slideViewPr>
    <p:cSldViewPr snapToGrid="0" snapToObjects="1">
      <p:cViewPr varScale="1">
        <p:scale>
          <a:sx n="82" d="100"/>
          <a:sy n="82" d="100"/>
        </p:scale>
        <p:origin x="1162" y="72"/>
      </p:cViewPr>
      <p:guideLst>
        <p:guide orient="horz" pos="3888"/>
        <p:guide pos="59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9" d="100"/>
          <a:sy n="89" d="100"/>
        </p:scale>
        <p:origin x="3288" y="1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1111"/>
            <a:ext cx="2946401" cy="46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t" anchorCtr="0" compatLnSpc="1">
            <a:prstTxWarp prst="textNoShape">
              <a:avLst/>
            </a:prstTxWarp>
          </a:bodyPr>
          <a:lstStyle>
            <a:lvl1pPr algn="l" defTabSz="962025" eaLnBrk="0" hangingPunct="0">
              <a:lnSpc>
                <a:spcPct val="100000"/>
              </a:lnSpc>
              <a:defRPr sz="1000" b="0" i="1">
                <a:solidFill>
                  <a:srgbClr val="FFC5CF"/>
                </a:solidFill>
                <a:effectLst/>
              </a:defRPr>
            </a:lvl1pPr>
          </a:lstStyle>
          <a:p>
            <a:pPr>
              <a:defRPr/>
            </a:pPr>
            <a:endParaRPr lang="en-GB"/>
          </a:p>
        </p:txBody>
      </p:sp>
      <p:sp>
        <p:nvSpPr>
          <p:cNvPr id="4099" name="Rectangle 3"/>
          <p:cNvSpPr>
            <a:spLocks noGrp="1" noChangeArrowheads="1"/>
          </p:cNvSpPr>
          <p:nvPr>
            <p:ph type="dt" sz="quarter" idx="1"/>
          </p:nvPr>
        </p:nvSpPr>
        <p:spPr bwMode="auto">
          <a:xfrm>
            <a:off x="3852863" y="11111"/>
            <a:ext cx="2946400" cy="46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t" anchorCtr="0" compatLnSpc="1">
            <a:prstTxWarp prst="textNoShape">
              <a:avLst/>
            </a:prstTxWarp>
          </a:bodyPr>
          <a:lstStyle>
            <a:lvl1pPr algn="r" defTabSz="962025" eaLnBrk="0" hangingPunct="0">
              <a:lnSpc>
                <a:spcPct val="100000"/>
              </a:lnSpc>
              <a:defRPr sz="1000" b="0" i="1">
                <a:solidFill>
                  <a:srgbClr val="FFC5CF"/>
                </a:solidFill>
                <a:effectLst/>
              </a:defRPr>
            </a:lvl1pPr>
          </a:lstStyle>
          <a:p>
            <a:pPr>
              <a:defRPr/>
            </a:pPr>
            <a:endParaRPr lang="en-GB"/>
          </a:p>
        </p:txBody>
      </p:sp>
      <p:sp>
        <p:nvSpPr>
          <p:cNvPr id="4100" name="Rectangle 4"/>
          <p:cNvSpPr>
            <a:spLocks noGrp="1" noChangeArrowheads="1"/>
          </p:cNvSpPr>
          <p:nvPr>
            <p:ph type="ftr" sz="quarter" idx="2"/>
          </p:nvPr>
        </p:nvSpPr>
        <p:spPr bwMode="auto">
          <a:xfrm>
            <a:off x="-1588" y="9453639"/>
            <a:ext cx="2946401" cy="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b" anchorCtr="0" compatLnSpc="1">
            <a:prstTxWarp prst="textNoShape">
              <a:avLst/>
            </a:prstTxWarp>
          </a:bodyPr>
          <a:lstStyle>
            <a:lvl1pPr algn="l" defTabSz="962025" eaLnBrk="0" hangingPunct="0">
              <a:lnSpc>
                <a:spcPct val="100000"/>
              </a:lnSpc>
              <a:defRPr sz="1000" b="0" i="1">
                <a:solidFill>
                  <a:srgbClr val="FFC5CF"/>
                </a:solidFill>
                <a:effectLst/>
              </a:defRPr>
            </a:lvl1pPr>
          </a:lstStyle>
          <a:p>
            <a:pPr>
              <a:defRPr/>
            </a:pPr>
            <a:endParaRPr lang="en-GB"/>
          </a:p>
        </p:txBody>
      </p:sp>
      <p:sp>
        <p:nvSpPr>
          <p:cNvPr id="4101" name="Rectangle 5"/>
          <p:cNvSpPr>
            <a:spLocks noGrp="1" noChangeArrowheads="1"/>
          </p:cNvSpPr>
          <p:nvPr>
            <p:ph type="sldNum" sz="quarter" idx="3"/>
          </p:nvPr>
        </p:nvSpPr>
        <p:spPr bwMode="auto">
          <a:xfrm>
            <a:off x="3852863" y="9453639"/>
            <a:ext cx="2946400" cy="46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25" tIns="0" rIns="19325" bIns="0" numCol="1" anchor="b" anchorCtr="0" compatLnSpc="1">
            <a:prstTxWarp prst="textNoShape">
              <a:avLst/>
            </a:prstTxWarp>
          </a:bodyPr>
          <a:lstStyle>
            <a:lvl1pPr algn="r" defTabSz="962025" eaLnBrk="0" hangingPunct="0">
              <a:lnSpc>
                <a:spcPct val="100000"/>
              </a:lnSpc>
              <a:defRPr sz="1000" b="0" i="1">
                <a:solidFill>
                  <a:srgbClr val="FFC5CF"/>
                </a:solidFill>
                <a:effectLst/>
              </a:defRPr>
            </a:lvl1pPr>
          </a:lstStyle>
          <a:p>
            <a:pPr>
              <a:defRPr/>
            </a:pPr>
            <a:fld id="{18D15334-9578-4D07-BB71-507EA70FE246}" type="slidenum">
              <a:rPr lang="en-GB"/>
              <a:pPr>
                <a:defRPr/>
              </a:pPr>
              <a:t>‹#›</a:t>
            </a:fld>
            <a:endParaRPr lang="en-GB"/>
          </a:p>
        </p:txBody>
      </p:sp>
      <p:sp>
        <p:nvSpPr>
          <p:cNvPr id="46086" name="Rectangle 6"/>
          <p:cNvSpPr>
            <a:spLocks noChangeArrowheads="1"/>
          </p:cNvSpPr>
          <p:nvPr/>
        </p:nvSpPr>
        <p:spPr bwMode="auto">
          <a:xfrm>
            <a:off x="3046491" y="9464750"/>
            <a:ext cx="703107" cy="26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85" tIns="41872" rIns="90185" bIns="41872">
            <a:spAutoFit/>
          </a:bodyPr>
          <a:lstStyle>
            <a:lvl1pPr defTabSz="917575" eaLnBrk="0" hangingPunct="0">
              <a:defRPr sz="2400" b="1">
                <a:solidFill>
                  <a:schemeClr val="tx1"/>
                </a:solidFill>
                <a:latin typeface="Arial Narrow" pitchFamily="34" charset="0"/>
              </a:defRPr>
            </a:lvl1pPr>
            <a:lvl2pPr marL="742950" indent="-285750" defTabSz="917575" eaLnBrk="0" hangingPunct="0">
              <a:defRPr sz="2400" b="1">
                <a:solidFill>
                  <a:schemeClr val="tx1"/>
                </a:solidFill>
                <a:latin typeface="Arial Narrow" pitchFamily="34" charset="0"/>
              </a:defRPr>
            </a:lvl2pPr>
            <a:lvl3pPr marL="1143000" indent="-228600" defTabSz="917575" eaLnBrk="0" hangingPunct="0">
              <a:defRPr sz="2400" b="1">
                <a:solidFill>
                  <a:schemeClr val="tx1"/>
                </a:solidFill>
                <a:latin typeface="Arial Narrow" pitchFamily="34" charset="0"/>
              </a:defRPr>
            </a:lvl3pPr>
            <a:lvl4pPr marL="1600200" indent="-228600" defTabSz="917575" eaLnBrk="0" hangingPunct="0">
              <a:defRPr sz="2400" b="1">
                <a:solidFill>
                  <a:schemeClr val="tx1"/>
                </a:solidFill>
                <a:latin typeface="Arial Narrow" pitchFamily="34" charset="0"/>
              </a:defRPr>
            </a:lvl4pPr>
            <a:lvl5pPr marL="2057400" indent="-228600" defTabSz="917575" eaLnBrk="0" hangingPunct="0">
              <a:defRPr sz="2400" b="1">
                <a:solidFill>
                  <a:schemeClr val="tx1"/>
                </a:solidFill>
                <a:latin typeface="Arial Narrow" pitchFamily="34" charset="0"/>
              </a:defRPr>
            </a:lvl5pPr>
            <a:lvl6pPr marL="25146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6pPr>
            <a:lvl7pPr marL="29718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7pPr>
            <a:lvl8pPr marL="34290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8pPr>
            <a:lvl9pPr marL="3886200" indent="-228600" algn="ctr" defTabSz="917575" eaLnBrk="0" fontAlgn="base" hangingPunct="0">
              <a:lnSpc>
                <a:spcPct val="87000"/>
              </a:lnSpc>
              <a:spcBef>
                <a:spcPct val="0"/>
              </a:spcBef>
              <a:spcAft>
                <a:spcPct val="0"/>
              </a:spcAft>
              <a:defRPr sz="2400" b="1">
                <a:solidFill>
                  <a:schemeClr val="tx1"/>
                </a:solidFill>
                <a:latin typeface="Arial Narrow" pitchFamily="34" charset="0"/>
              </a:defRPr>
            </a:lvl9pPr>
          </a:lstStyle>
          <a:p>
            <a:pPr>
              <a:lnSpc>
                <a:spcPct val="90000"/>
              </a:lnSpc>
              <a:defRPr/>
            </a:pPr>
            <a:r>
              <a:rPr lang="en-GB" altLang="el-GR" sz="1300" b="0"/>
              <a:t>Page </a:t>
            </a:r>
            <a:fld id="{3F149B2E-4E05-4E9B-8C85-6284933571D2}" type="slidenum">
              <a:rPr lang="en-GB" altLang="el-GR" sz="1300" b="0" smtClean="0"/>
              <a:pPr>
                <a:lnSpc>
                  <a:spcPct val="90000"/>
                </a:lnSpc>
                <a:defRPr/>
              </a:pPr>
              <a:t>‹#›</a:t>
            </a:fld>
            <a:endParaRPr lang="en-GB" altLang="el-GR" sz="1300" b="0"/>
          </a:p>
        </p:txBody>
      </p:sp>
    </p:spTree>
    <p:extLst>
      <p:ext uri="{BB962C8B-B14F-4D97-AF65-F5344CB8AC3E}">
        <p14:creationId xmlns:p14="http://schemas.microsoft.com/office/powerpoint/2010/main" val="383449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8994" name="Rectangle 2"/>
          <p:cNvSpPr>
            <a:spLocks noGrp="1" noChangeArrowheads="1"/>
          </p:cNvSpPr>
          <p:nvPr>
            <p:ph type="hdr" sz="quarter"/>
          </p:nvPr>
        </p:nvSpPr>
        <p:spPr bwMode="gray">
          <a:xfrm>
            <a:off x="1" y="0"/>
            <a:ext cx="2944813" cy="5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lvl1pPr algn="l" defTabSz="893763">
              <a:defRPr sz="1200">
                <a:effectLst/>
              </a:defRPr>
            </a:lvl1pPr>
          </a:lstStyle>
          <a:p>
            <a:pPr>
              <a:defRPr/>
            </a:pPr>
            <a:endParaRPr lang="en-GB"/>
          </a:p>
        </p:txBody>
      </p:sp>
      <p:sp>
        <p:nvSpPr>
          <p:cNvPr id="1108995" name="Rectangle 3"/>
          <p:cNvSpPr>
            <a:spLocks noGrp="1" noChangeArrowheads="1"/>
          </p:cNvSpPr>
          <p:nvPr>
            <p:ph type="dt" idx="1"/>
          </p:nvPr>
        </p:nvSpPr>
        <p:spPr bwMode="gray">
          <a:xfrm>
            <a:off x="3829051" y="0"/>
            <a:ext cx="2944813" cy="5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lvl1pPr algn="r" defTabSz="893763">
              <a:defRPr sz="1200">
                <a:effectLst/>
              </a:defRPr>
            </a:lvl1pPr>
          </a:lstStyle>
          <a:p>
            <a:pPr>
              <a:defRPr/>
            </a:pPr>
            <a:endParaRPr lang="en-GB"/>
          </a:p>
        </p:txBody>
      </p:sp>
      <p:sp>
        <p:nvSpPr>
          <p:cNvPr id="31748" name="Rectangle 4"/>
          <p:cNvSpPr>
            <a:spLocks noGrp="1" noRot="1" noChangeAspect="1" noChangeArrowheads="1" noTextEdit="1"/>
          </p:cNvSpPr>
          <p:nvPr>
            <p:ph type="sldImg" idx="2"/>
          </p:nvPr>
        </p:nvSpPr>
        <p:spPr bwMode="gray">
          <a:xfrm>
            <a:off x="703263" y="744538"/>
            <a:ext cx="5367337" cy="3716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a:p>
        </p:txBody>
      </p:sp>
      <p:sp>
        <p:nvSpPr>
          <p:cNvPr id="1108997" name="Rectangle 5"/>
          <p:cNvSpPr>
            <a:spLocks noGrp="1" noChangeArrowheads="1"/>
          </p:cNvSpPr>
          <p:nvPr>
            <p:ph type="body" sz="quarter" idx="3"/>
          </p:nvPr>
        </p:nvSpPr>
        <p:spPr bwMode="gray">
          <a:xfrm>
            <a:off x="884239" y="4685551"/>
            <a:ext cx="5006975" cy="446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ctr"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08998" name="Rectangle 6"/>
          <p:cNvSpPr>
            <a:spLocks noGrp="1" noChangeArrowheads="1"/>
          </p:cNvSpPr>
          <p:nvPr>
            <p:ph type="ftr" sz="quarter" idx="4"/>
          </p:nvPr>
        </p:nvSpPr>
        <p:spPr bwMode="gray">
          <a:xfrm>
            <a:off x="1" y="9442529"/>
            <a:ext cx="2944813" cy="44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b" anchorCtr="0" compatLnSpc="1">
            <a:prstTxWarp prst="textNoShape">
              <a:avLst/>
            </a:prstTxWarp>
          </a:bodyPr>
          <a:lstStyle>
            <a:lvl1pPr algn="l" defTabSz="893763">
              <a:defRPr sz="1200">
                <a:effectLst/>
              </a:defRPr>
            </a:lvl1pPr>
          </a:lstStyle>
          <a:p>
            <a:pPr>
              <a:defRPr/>
            </a:pPr>
            <a:endParaRPr lang="en-GB"/>
          </a:p>
        </p:txBody>
      </p:sp>
      <p:sp>
        <p:nvSpPr>
          <p:cNvPr id="1108999" name="Rectangle 7"/>
          <p:cNvSpPr>
            <a:spLocks noGrp="1" noChangeArrowheads="1"/>
          </p:cNvSpPr>
          <p:nvPr>
            <p:ph type="sldNum" sz="quarter" idx="5"/>
          </p:nvPr>
        </p:nvSpPr>
        <p:spPr bwMode="gray">
          <a:xfrm>
            <a:off x="3829051" y="9442529"/>
            <a:ext cx="2944813" cy="44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90092" tIns="45046" rIns="90092" bIns="45046" numCol="1" anchor="b" anchorCtr="0" compatLnSpc="1">
            <a:prstTxWarp prst="textNoShape">
              <a:avLst/>
            </a:prstTxWarp>
          </a:bodyPr>
          <a:lstStyle>
            <a:lvl1pPr algn="r" defTabSz="893763">
              <a:defRPr sz="1200">
                <a:effectLst/>
              </a:defRPr>
            </a:lvl1pPr>
          </a:lstStyle>
          <a:p>
            <a:pPr>
              <a:defRPr/>
            </a:pPr>
            <a:fld id="{FA50727F-85DB-4326-8441-F5DE1BFCDC71}" type="slidenum">
              <a:rPr lang="en-GB"/>
              <a:pPr>
                <a:defRPr/>
              </a:pPr>
              <a:t>‹#›</a:t>
            </a:fld>
            <a:endParaRPr lang="en-GB"/>
          </a:p>
        </p:txBody>
      </p:sp>
    </p:spTree>
    <p:extLst>
      <p:ext uri="{BB962C8B-B14F-4D97-AF65-F5344CB8AC3E}">
        <p14:creationId xmlns:p14="http://schemas.microsoft.com/office/powerpoint/2010/main" val="3962841307"/>
      </p:ext>
    </p:extLst>
  </p:cSld>
  <p:clrMap bg1="lt1" tx1="dk1" bg2="lt2" tx2="dk2" accent1="accent1" accent2="accent2" accent3="accent3" accent4="accent4" accent5="accent5" accent6="accent6" hlink="hlink" folHlink="folHlink"/>
  <p:notesStyle>
    <a:lvl1pPr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1pPr>
    <a:lvl2pPr marL="468313"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2pPr>
    <a:lvl3pPr marL="930275"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3pPr>
    <a:lvl4pPr marL="1398588"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4pPr>
    <a:lvl5pPr marL="1863725" algn="l" defTabSz="947738" rtl="0" eaLnBrk="0" fontAlgn="base" hangingPunct="0">
      <a:lnSpc>
        <a:spcPct val="87000"/>
      </a:lnSpc>
      <a:spcBef>
        <a:spcPct val="4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3263" y="744538"/>
            <a:ext cx="5367337" cy="3716337"/>
          </a:xfrm>
        </p:spPr>
        <p:txBody>
          <a:bodyPr/>
          <a:lstStyle/>
          <a:p>
            <a:endParaRPr lang="en-US"/>
          </a:p>
        </p:txBody>
      </p:sp>
      <p:sp>
        <p:nvSpPr>
          <p:cNvPr id="3" name="Marcador de notas 2"/>
          <p:cNvSpPr>
            <a:spLocks noGrp="1"/>
          </p:cNvSpPr>
          <p:nvPr>
            <p:ph type="body" idx="1"/>
          </p:nvPr>
        </p:nvSpPr>
        <p:spPr/>
        <p:txBody>
          <a:bodyPr/>
          <a:lstStyle/>
          <a:p>
            <a:r>
              <a:rPr lang="en-US" dirty="0"/>
              <a:t>This slide has a background placeholder and another placeholder for the person. To add the images, follow the steps below:</a:t>
            </a:r>
          </a:p>
          <a:p>
            <a:r>
              <a:rPr lang="en-US" dirty="0"/>
              <a:t>1 - Click on the icon for the background image.</a:t>
            </a:r>
          </a:p>
          <a:p>
            <a:r>
              <a:rPr lang="en-US" dirty="0"/>
              <a:t>2 - Choose your Image.</a:t>
            </a:r>
          </a:p>
          <a:p>
            <a:r>
              <a:rPr lang="en-US" dirty="0"/>
              <a:t>3 - Right Click on Image &gt;&gt; Send to Back &gt;&gt; Send to Back</a:t>
            </a:r>
          </a:p>
          <a:p>
            <a:r>
              <a:rPr lang="en-US" dirty="0"/>
              <a:t>4 - Click on the icon to choose the image of the person</a:t>
            </a:r>
          </a:p>
        </p:txBody>
      </p:sp>
      <p:sp>
        <p:nvSpPr>
          <p:cNvPr id="4" name="Marcador de número de diapositiva 3"/>
          <p:cNvSpPr>
            <a:spLocks noGrp="1"/>
          </p:cNvSpPr>
          <p:nvPr>
            <p:ph type="sldNum" sz="quarter" idx="10"/>
          </p:nvPr>
        </p:nvSpPr>
        <p:spPr/>
        <p:txBody>
          <a:bodyPr/>
          <a:lstStyle/>
          <a:p>
            <a:fld id="{69BC2EFC-28F3-48C0-BF6B-230A53BCFDFC}" type="slidenum">
              <a:rPr lang="es-MX" smtClean="0"/>
              <a:t>8</a:t>
            </a:fld>
            <a:endParaRPr lang="es-MX" dirty="0"/>
          </a:p>
        </p:txBody>
      </p:sp>
    </p:spTree>
    <p:extLst>
      <p:ext uri="{BB962C8B-B14F-4D97-AF65-F5344CB8AC3E}">
        <p14:creationId xmlns:p14="http://schemas.microsoft.com/office/powerpoint/2010/main" val="3003924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sv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8.svg"/><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sv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sv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0043"/>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428CEA5-D8AB-1936-2C6E-4759E3463879}"/>
              </a:ext>
            </a:extLst>
          </p:cNvPr>
          <p:cNvGraphicFramePr>
            <a:graphicFrameLocks noChangeAspect="1"/>
          </p:cNvGraphicFramePr>
          <p:nvPr userDrawn="1">
            <p:custDataLst>
              <p:tags r:id="rId1"/>
            </p:custDataLst>
            <p:extLst>
              <p:ext uri="{D42A27DB-BD31-4B8C-83A1-F6EECF244321}">
                <p14:modId xmlns:p14="http://schemas.microsoft.com/office/powerpoint/2010/main" val="270760168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B428CEA5-D8AB-1936-2C6E-4759E346387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4821435" y="1200150"/>
            <a:ext cx="4682134" cy="2387600"/>
          </a:xfrm>
        </p:spPr>
        <p:txBody>
          <a:bodyPr vert="horz" anchor="b"/>
          <a:lstStyle>
            <a:lvl1pPr algn="l">
              <a:defRPr sz="4388">
                <a:latin typeface="Century Gothic" panose="020B05020202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96EC1307-6DC1-F6F5-8D4F-14A257F26E1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580" y="975523"/>
            <a:ext cx="3949500" cy="4906954"/>
          </a:xfrm>
          <a:prstGeom prst="rect">
            <a:avLst/>
          </a:prstGeom>
        </p:spPr>
      </p:pic>
    </p:spTree>
    <p:extLst>
      <p:ext uri="{BB962C8B-B14F-4D97-AF65-F5344CB8AC3E}">
        <p14:creationId xmlns:p14="http://schemas.microsoft.com/office/powerpoint/2010/main" val="59407108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04318598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CBCA63-F3C7-37E9-8140-9678E0FCC9D2}"/>
              </a:ext>
            </a:extLst>
          </p:cNvPr>
          <p:cNvSpPr/>
          <p:nvPr userDrawn="1"/>
        </p:nvSpPr>
        <p:spPr bwMode="auto">
          <a:xfrm>
            <a:off x="7608590" y="0"/>
            <a:ext cx="2297410" cy="3429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5" name="Content Placeholder 2">
            <a:extLst>
              <a:ext uri="{FF2B5EF4-FFF2-40B4-BE49-F238E27FC236}">
                <a16:creationId xmlns:a16="http://schemas.microsoft.com/office/drawing/2014/main" id="{49BD4E18-BA06-D7D3-2CA7-3B7005BCFCC2}"/>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15">
            <a:extLst>
              <a:ext uri="{FF2B5EF4-FFF2-40B4-BE49-F238E27FC236}">
                <a16:creationId xmlns:a16="http://schemas.microsoft.com/office/drawing/2014/main" id="{3FB1C760-EEA4-B109-5F98-F73105BB7E33}"/>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7" name="TextBox 16">
            <a:extLst>
              <a:ext uri="{FF2B5EF4-FFF2-40B4-BE49-F238E27FC236}">
                <a16:creationId xmlns:a16="http://schemas.microsoft.com/office/drawing/2014/main" id="{F2796978-D806-E8A6-B35C-0162917F85B1}"/>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8" name="Graphic 17">
            <a:extLst>
              <a:ext uri="{FF2B5EF4-FFF2-40B4-BE49-F238E27FC236}">
                <a16:creationId xmlns:a16="http://schemas.microsoft.com/office/drawing/2014/main" id="{4161E71C-EF16-12D4-9F52-9D3D96C64F0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9" name="TextBox 18">
            <a:extLst>
              <a:ext uri="{FF2B5EF4-FFF2-40B4-BE49-F238E27FC236}">
                <a16:creationId xmlns:a16="http://schemas.microsoft.com/office/drawing/2014/main" id="{087BB3FC-0F6E-5CEC-073B-71D4B0BA195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20" name="Title 1">
            <a:extLst>
              <a:ext uri="{FF2B5EF4-FFF2-40B4-BE49-F238E27FC236}">
                <a16:creationId xmlns:a16="http://schemas.microsoft.com/office/drawing/2014/main" id="{8F229144-DA83-8ECD-7BE5-498AA8224BC9}"/>
              </a:ext>
            </a:extLst>
          </p:cNvPr>
          <p:cNvSpPr>
            <a:spLocks noGrp="1"/>
          </p:cNvSpPr>
          <p:nvPr>
            <p:ph type="title"/>
          </p:nvPr>
        </p:nvSpPr>
        <p:spPr>
          <a:xfrm>
            <a:off x="476887" y="549275"/>
            <a:ext cx="6844393"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7776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Layout 58">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188AC40-C58E-A8D2-8A8B-C8D9BCAD8213}"/>
              </a:ext>
            </a:extLst>
          </p:cNvPr>
          <p:cNvGraphicFramePr>
            <a:graphicFrameLocks noChangeAspect="1"/>
          </p:cNvGraphicFramePr>
          <p:nvPr userDrawn="1">
            <p:custDataLst>
              <p:tags r:id="rId1"/>
            </p:custDataLst>
            <p:extLst>
              <p:ext uri="{D42A27DB-BD31-4B8C-83A1-F6EECF244321}">
                <p14:modId xmlns:p14="http://schemas.microsoft.com/office/powerpoint/2010/main" val="361596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9" name="think-cell data - do not delete" hidden="1">
                        <a:extLst>
                          <a:ext uri="{FF2B5EF4-FFF2-40B4-BE49-F238E27FC236}">
                            <a16:creationId xmlns:a16="http://schemas.microsoft.com/office/drawing/2014/main" id="{8188AC40-C58E-A8D2-8A8B-C8D9BCAD82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2 Marcador de posición de imagen"/>
          <p:cNvSpPr>
            <a:spLocks noGrp="1"/>
          </p:cNvSpPr>
          <p:nvPr>
            <p:ph type="pic" sz="quarter" idx="10"/>
          </p:nvPr>
        </p:nvSpPr>
        <p:spPr>
          <a:xfrm>
            <a:off x="0" y="6"/>
            <a:ext cx="9906000" cy="2528042"/>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2 Marcador de posición de imagen">
            <a:extLst>
              <a:ext uri="{FF2B5EF4-FFF2-40B4-BE49-F238E27FC236}">
                <a16:creationId xmlns:a16="http://schemas.microsoft.com/office/drawing/2014/main" id="{4589B49E-9BBF-49A1-8792-D8E34565606A}"/>
              </a:ext>
            </a:extLst>
          </p:cNvPr>
          <p:cNvSpPr>
            <a:spLocks noGrp="1"/>
          </p:cNvSpPr>
          <p:nvPr>
            <p:ph type="pic" sz="quarter" idx="13"/>
          </p:nvPr>
        </p:nvSpPr>
        <p:spPr>
          <a:xfrm>
            <a:off x="651907" y="1215318"/>
            <a:ext cx="1739224" cy="1739224"/>
          </a:xfrm>
          <a:prstGeom prst="rect">
            <a:avLst/>
          </a:prstGeom>
          <a:solidFill>
            <a:schemeClr val="bg1">
              <a:lumMod val="85000"/>
              <a:alpha val="50000"/>
            </a:schemeClr>
          </a:solidFill>
          <a:ln w="254000">
            <a:solidFill>
              <a:schemeClr val="bg1"/>
            </a:solidFill>
            <a:miter lim="800000"/>
          </a:ln>
        </p:spPr>
        <p:txBody>
          <a:bodyPr/>
          <a:lstStyle>
            <a:lvl1pPr marL="0" indent="0">
              <a:buNone/>
              <a:defRPr sz="975"/>
            </a:lvl1pPr>
          </a:lstStyle>
          <a:p>
            <a:endParaRPr lang="es-SV" dirty="0"/>
          </a:p>
        </p:txBody>
      </p:sp>
      <p:sp>
        <p:nvSpPr>
          <p:cNvPr id="8" name="Rectangle 7">
            <a:extLst>
              <a:ext uri="{FF2B5EF4-FFF2-40B4-BE49-F238E27FC236}">
                <a16:creationId xmlns:a16="http://schemas.microsoft.com/office/drawing/2014/main" id="{91A31284-5BD4-A844-7E5B-249469D602D0}"/>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6C72C348-5F9B-22E8-9469-35BCFBD0D44A}"/>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5260D622-6AC2-C711-E866-A5115FC3F1A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CEDBAFCE-88F1-58DF-61C3-8659DCBD478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14625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ACD97D5-B7ED-CB87-F76B-0F3BC7307847}"/>
              </a:ext>
            </a:extLst>
          </p:cNvPr>
          <p:cNvGraphicFramePr>
            <a:graphicFrameLocks noChangeAspect="1"/>
          </p:cNvGraphicFramePr>
          <p:nvPr userDrawn="1">
            <p:custDataLst>
              <p:tags r:id="rId1"/>
            </p:custDataLst>
            <p:extLst>
              <p:ext uri="{D42A27DB-BD31-4B8C-83A1-F6EECF244321}">
                <p14:modId xmlns:p14="http://schemas.microsoft.com/office/powerpoint/2010/main" val="170574861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5ACD97D5-B7ED-CB87-F76B-0F3BC730784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5278D28C-A91D-A33B-A978-0E1597E5E7B7}"/>
              </a:ext>
            </a:extLst>
          </p:cNvPr>
          <p:cNvSpPr>
            <a:spLocks noGrp="1"/>
          </p:cNvSpPr>
          <p:nvPr>
            <p:ph type="title"/>
          </p:nvPr>
        </p:nvSpPr>
        <p:spPr>
          <a:xfrm>
            <a:off x="476887" y="549275"/>
            <a:ext cx="8976675"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1" name="Content Placeholder 2">
            <a:extLst>
              <a:ext uri="{FF2B5EF4-FFF2-40B4-BE49-F238E27FC236}">
                <a16:creationId xmlns:a16="http://schemas.microsoft.com/office/drawing/2014/main" id="{971707FF-D622-28C8-2958-B0F8CC4A4433}"/>
              </a:ext>
            </a:extLst>
          </p:cNvPr>
          <p:cNvSpPr>
            <a:spLocks noGrp="1"/>
          </p:cNvSpPr>
          <p:nvPr>
            <p:ph idx="11"/>
          </p:nvPr>
        </p:nvSpPr>
        <p:spPr>
          <a:xfrm>
            <a:off x="476888"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Rectangle 11">
            <a:extLst>
              <a:ext uri="{FF2B5EF4-FFF2-40B4-BE49-F238E27FC236}">
                <a16:creationId xmlns:a16="http://schemas.microsoft.com/office/drawing/2014/main" id="{3D99E000-F94C-E542-3B40-E070EB3111FE}"/>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3" name="TextBox 12">
            <a:extLst>
              <a:ext uri="{FF2B5EF4-FFF2-40B4-BE49-F238E27FC236}">
                <a16:creationId xmlns:a16="http://schemas.microsoft.com/office/drawing/2014/main" id="{FDFCF94D-857B-0BF9-DBBA-A002A85D2662}"/>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4" name="Graphic 13">
            <a:extLst>
              <a:ext uri="{FF2B5EF4-FFF2-40B4-BE49-F238E27FC236}">
                <a16:creationId xmlns:a16="http://schemas.microsoft.com/office/drawing/2014/main" id="{5DD411CD-6432-FF2A-0E4A-31089752720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5" name="TextBox 14">
            <a:extLst>
              <a:ext uri="{FF2B5EF4-FFF2-40B4-BE49-F238E27FC236}">
                <a16:creationId xmlns:a16="http://schemas.microsoft.com/office/drawing/2014/main" id="{72F2CC16-5F0C-EB7C-366F-F3510D038FB1}"/>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16" name="Content Placeholder 2">
            <a:extLst>
              <a:ext uri="{FF2B5EF4-FFF2-40B4-BE49-F238E27FC236}">
                <a16:creationId xmlns:a16="http://schemas.microsoft.com/office/drawing/2014/main" id="{AD53BCD7-3795-4805-2F9E-DD06FEC9D052}"/>
              </a:ext>
            </a:extLst>
          </p:cNvPr>
          <p:cNvSpPr>
            <a:spLocks noGrp="1"/>
          </p:cNvSpPr>
          <p:nvPr>
            <p:ph idx="12"/>
          </p:nvPr>
        </p:nvSpPr>
        <p:spPr>
          <a:xfrm>
            <a:off x="5188152"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8558482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239230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pic>
        <p:nvPicPr>
          <p:cNvPr id="6" name="Graphic 5">
            <a:extLst>
              <a:ext uri="{FF2B5EF4-FFF2-40B4-BE49-F238E27FC236}">
                <a16:creationId xmlns:a16="http://schemas.microsoft.com/office/drawing/2014/main" id="{AE789714-8739-F235-1A11-015DE20DF7D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3102270322"/>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6CB3EAA-E99C-0DB8-D230-866B7CF843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31394570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ceholder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979DC7-9E00-9936-5C98-EB7F970613C6}"/>
              </a:ext>
            </a:extLst>
          </p:cNvPr>
          <p:cNvSpPr>
            <a:spLocks noGrp="1"/>
          </p:cNvSpPr>
          <p:nvPr>
            <p:ph type="pic" sz="quarter" idx="10"/>
          </p:nvPr>
        </p:nvSpPr>
        <p:spPr>
          <a:xfrm>
            <a:off x="508719" y="0"/>
            <a:ext cx="4243065"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09472414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3405582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Tree>
    <p:extLst>
      <p:ext uri="{BB962C8B-B14F-4D97-AF65-F5344CB8AC3E}">
        <p14:creationId xmlns:p14="http://schemas.microsoft.com/office/powerpoint/2010/main" val="328734035"/>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2469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428CEA5-D8AB-1936-2C6E-4759E3463879}"/>
              </a:ext>
            </a:extLst>
          </p:cNvPr>
          <p:cNvGraphicFramePr>
            <a:graphicFrameLocks noChangeAspect="1"/>
          </p:cNvGraphicFramePr>
          <p:nvPr userDrawn="1">
            <p:custDataLst>
              <p:tags r:id="rId1"/>
            </p:custDataLst>
            <p:extLst>
              <p:ext uri="{D42A27DB-BD31-4B8C-83A1-F6EECF244321}">
                <p14:modId xmlns:p14="http://schemas.microsoft.com/office/powerpoint/2010/main" val="270760168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think-cell data - do not delete" hidden="1">
                        <a:extLst>
                          <a:ext uri="{FF2B5EF4-FFF2-40B4-BE49-F238E27FC236}">
                            <a16:creationId xmlns:a16="http://schemas.microsoft.com/office/drawing/2014/main" id="{B428CEA5-D8AB-1936-2C6E-4759E346387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4821435" y="1200150"/>
            <a:ext cx="4682134" cy="2387600"/>
          </a:xfrm>
        </p:spPr>
        <p:txBody>
          <a:bodyPr vert="horz" anchor="b"/>
          <a:lstStyle>
            <a:lvl1pPr algn="l">
              <a:defRPr sz="4388">
                <a:latin typeface="Century Gothic" panose="020B0502020202020204" pitchFamily="34" charset="0"/>
              </a:defRPr>
            </a:lvl1pPr>
          </a:lstStyle>
          <a:p>
            <a:r>
              <a:rPr lang="en-US" dirty="0"/>
              <a:t>Click to edit Master title style</a:t>
            </a:r>
          </a:p>
        </p:txBody>
      </p:sp>
      <p:pic>
        <p:nvPicPr>
          <p:cNvPr id="6" name="Graphic 5">
            <a:extLst>
              <a:ext uri="{FF2B5EF4-FFF2-40B4-BE49-F238E27FC236}">
                <a16:creationId xmlns:a16="http://schemas.microsoft.com/office/drawing/2014/main" id="{96EC1307-6DC1-F6F5-8D4F-14A257F26E1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10" y="975523"/>
            <a:ext cx="3949500" cy="4906954"/>
          </a:xfrm>
          <a:prstGeom prst="rect">
            <a:avLst/>
          </a:prstGeom>
        </p:spPr>
      </p:pic>
    </p:spTree>
    <p:extLst>
      <p:ext uri="{BB962C8B-B14F-4D97-AF65-F5344CB8AC3E}">
        <p14:creationId xmlns:p14="http://schemas.microsoft.com/office/powerpoint/2010/main" val="1112437460"/>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8CA488-7DE4-6740-23C8-5C628A296476}"/>
              </a:ext>
            </a:extLst>
          </p:cNvPr>
          <p:cNvGraphicFramePr>
            <a:graphicFrameLocks noChangeAspect="1"/>
          </p:cNvGraphicFramePr>
          <p:nvPr userDrawn="1">
            <p:custDataLst>
              <p:tags r:id="rId1"/>
            </p:custDataLst>
            <p:extLst>
              <p:ext uri="{D42A27DB-BD31-4B8C-83A1-F6EECF244321}">
                <p14:modId xmlns:p14="http://schemas.microsoft.com/office/powerpoint/2010/main" val="271839882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0E8CA488-7DE4-6740-23C8-5C628A29647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742950" y="2130433"/>
            <a:ext cx="8420100" cy="1470025"/>
          </a:xfrm>
          <a:prstGeom prst="rect">
            <a:avLst/>
          </a:prstGeom>
        </p:spPr>
        <p:txBody>
          <a:bodyPr vert="horz"/>
          <a:lstStyle>
            <a:lvl1pPr algn="ctr">
              <a:defRPr sz="3575">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sz="2600">
                <a:solidFill>
                  <a:srgbClr val="000043"/>
                </a:solidFill>
                <a:effectLst/>
                <a:latin typeface="Century Gothic" panose="020B0502020202020204" pitchFamily="34" charset="0"/>
              </a:defRPr>
            </a:lvl1pPr>
            <a:lvl2pPr marL="457235" indent="0" algn="ctr">
              <a:buNone/>
              <a:defRPr/>
            </a:lvl2pPr>
            <a:lvl3pPr marL="914469" indent="0" algn="ctr">
              <a:buNone/>
              <a:defRPr/>
            </a:lvl3pPr>
            <a:lvl4pPr marL="1371702" indent="0" algn="ctr">
              <a:buNone/>
              <a:defRPr/>
            </a:lvl4pPr>
            <a:lvl5pPr marL="1828938" indent="0" algn="ctr">
              <a:buNone/>
              <a:defRPr/>
            </a:lvl5pPr>
            <a:lvl6pPr marL="2286171" indent="0" algn="ctr">
              <a:buNone/>
              <a:defRPr/>
            </a:lvl6pPr>
            <a:lvl7pPr marL="2743405" indent="0" algn="ctr">
              <a:buNone/>
              <a:defRPr/>
            </a:lvl7pPr>
            <a:lvl8pPr marL="3200640" indent="0" algn="ctr">
              <a:buNone/>
              <a:defRPr/>
            </a:lvl8pPr>
            <a:lvl9pPr marL="3657873" indent="0" algn="ctr">
              <a:buNone/>
              <a:defRPr/>
            </a:lvl9pPr>
          </a:lstStyle>
          <a:p>
            <a:r>
              <a:rPr lang="en-US" dirty="0"/>
              <a:t>Click to edit Master subtitle style</a:t>
            </a:r>
            <a:endParaRPr lang="el-GR" dirty="0"/>
          </a:p>
        </p:txBody>
      </p:sp>
      <p:sp>
        <p:nvSpPr>
          <p:cNvPr id="4" name="Rectangle 3">
            <a:extLst>
              <a:ext uri="{FF2B5EF4-FFF2-40B4-BE49-F238E27FC236}">
                <a16:creationId xmlns:a16="http://schemas.microsoft.com/office/drawing/2014/main" id="{806C9EBC-3C4C-B5BE-AF63-36EB39E5A204}"/>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6" name="TextBox 5">
            <a:extLst>
              <a:ext uri="{FF2B5EF4-FFF2-40B4-BE49-F238E27FC236}">
                <a16:creationId xmlns:a16="http://schemas.microsoft.com/office/drawing/2014/main" id="{2C76B110-44EE-4B8F-8161-16CE470D4904}"/>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3" name="Graphic 12">
            <a:extLst>
              <a:ext uri="{FF2B5EF4-FFF2-40B4-BE49-F238E27FC236}">
                <a16:creationId xmlns:a16="http://schemas.microsoft.com/office/drawing/2014/main" id="{80BEA9C1-DCF7-4074-89D5-001DB032CFE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592664" y="279768"/>
            <a:ext cx="180903" cy="276626"/>
          </a:xfrm>
          <a:prstGeom prst="rect">
            <a:avLst/>
          </a:prstGeom>
        </p:spPr>
      </p:pic>
      <p:pic>
        <p:nvPicPr>
          <p:cNvPr id="17" name="Graphic 16">
            <a:extLst>
              <a:ext uri="{FF2B5EF4-FFF2-40B4-BE49-F238E27FC236}">
                <a16:creationId xmlns:a16="http://schemas.microsoft.com/office/drawing/2014/main" id="{25A36588-2BC8-62EF-6783-EFF6AB3D3B8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280060" y="6503869"/>
            <a:ext cx="172378" cy="214166"/>
          </a:xfrm>
          <a:prstGeom prst="rect">
            <a:avLst/>
          </a:prstGeom>
        </p:spPr>
      </p:pic>
      <p:sp>
        <p:nvSpPr>
          <p:cNvPr id="18" name="TextBox 17">
            <a:extLst>
              <a:ext uri="{FF2B5EF4-FFF2-40B4-BE49-F238E27FC236}">
                <a16:creationId xmlns:a16="http://schemas.microsoft.com/office/drawing/2014/main" id="{49B9E638-D1D3-937E-07EC-2EFBD8D69718}"/>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Tree>
    <p:extLst>
      <p:ext uri="{BB962C8B-B14F-4D97-AF65-F5344CB8AC3E}">
        <p14:creationId xmlns:p14="http://schemas.microsoft.com/office/powerpoint/2010/main" val="558674539"/>
      </p:ext>
    </p:extLst>
  </p:cSld>
  <p:clrMapOvr>
    <a:masterClrMapping/>
  </p:clrMapOvr>
  <p:transition spd="med"/>
  <p:extLst>
    <p:ext uri="{DCECCB84-F9BA-43D5-87BE-67443E8EF086}">
      <p15:sldGuideLst xmlns:p15="http://schemas.microsoft.com/office/powerpoint/2012/main">
        <p15:guide id="1" pos="285" userDrawn="1">
          <p15:clr>
            <a:srgbClr val="FBAE40"/>
          </p15:clr>
        </p15:guide>
        <p15:guide id="2" pos="59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8CA488-7DE4-6740-23C8-5C628A296476}"/>
              </a:ext>
            </a:extLst>
          </p:cNvPr>
          <p:cNvGraphicFramePr>
            <a:graphicFrameLocks noChangeAspect="1"/>
          </p:cNvGraphicFramePr>
          <p:nvPr userDrawn="1">
            <p:custDataLst>
              <p:tags r:id="rId1"/>
            </p:custDataLst>
            <p:extLst>
              <p:ext uri="{D42A27DB-BD31-4B8C-83A1-F6EECF244321}">
                <p14:modId xmlns:p14="http://schemas.microsoft.com/office/powerpoint/2010/main" val="271839882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0E8CA488-7DE4-6740-23C8-5C628A29647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ctrTitle"/>
          </p:nvPr>
        </p:nvSpPr>
        <p:spPr>
          <a:xfrm>
            <a:off x="742950" y="2130433"/>
            <a:ext cx="8420100" cy="1470025"/>
          </a:xfrm>
          <a:prstGeom prst="rect">
            <a:avLst/>
          </a:prstGeom>
        </p:spPr>
        <p:txBody>
          <a:bodyPr vert="horz"/>
          <a:lstStyle>
            <a:lvl1pPr algn="ctr">
              <a:defRPr sz="3575">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sz="2600">
                <a:solidFill>
                  <a:srgbClr val="000043"/>
                </a:solidFill>
                <a:effectLst/>
                <a:latin typeface="Century Gothic" panose="020B0502020202020204" pitchFamily="34" charset="0"/>
              </a:defRPr>
            </a:lvl1pPr>
            <a:lvl2pPr marL="457235" indent="0" algn="ctr">
              <a:buNone/>
              <a:defRPr/>
            </a:lvl2pPr>
            <a:lvl3pPr marL="914469" indent="0" algn="ctr">
              <a:buNone/>
              <a:defRPr/>
            </a:lvl3pPr>
            <a:lvl4pPr marL="1371702" indent="0" algn="ctr">
              <a:buNone/>
              <a:defRPr/>
            </a:lvl4pPr>
            <a:lvl5pPr marL="1828938" indent="0" algn="ctr">
              <a:buNone/>
              <a:defRPr/>
            </a:lvl5pPr>
            <a:lvl6pPr marL="2286171" indent="0" algn="ctr">
              <a:buNone/>
              <a:defRPr/>
            </a:lvl6pPr>
            <a:lvl7pPr marL="2743405" indent="0" algn="ctr">
              <a:buNone/>
              <a:defRPr/>
            </a:lvl7pPr>
            <a:lvl8pPr marL="3200640" indent="0" algn="ctr">
              <a:buNone/>
              <a:defRPr/>
            </a:lvl8pPr>
            <a:lvl9pPr marL="3657873" indent="0" algn="ctr">
              <a:buNone/>
              <a:defRPr/>
            </a:lvl9pPr>
          </a:lstStyle>
          <a:p>
            <a:r>
              <a:rPr lang="en-US" dirty="0"/>
              <a:t>Click to edit Master subtitle style</a:t>
            </a:r>
            <a:endParaRPr lang="el-GR" dirty="0"/>
          </a:p>
        </p:txBody>
      </p:sp>
      <p:sp>
        <p:nvSpPr>
          <p:cNvPr id="4" name="Rectangle 3">
            <a:extLst>
              <a:ext uri="{FF2B5EF4-FFF2-40B4-BE49-F238E27FC236}">
                <a16:creationId xmlns:a16="http://schemas.microsoft.com/office/drawing/2014/main" id="{806C9EBC-3C4C-B5BE-AF63-36EB39E5A204}"/>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6" name="TextBox 5">
            <a:extLst>
              <a:ext uri="{FF2B5EF4-FFF2-40B4-BE49-F238E27FC236}">
                <a16:creationId xmlns:a16="http://schemas.microsoft.com/office/drawing/2014/main" id="{2C76B110-44EE-4B8F-8161-16CE470D4904}"/>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3" name="Graphic 12">
            <a:extLst>
              <a:ext uri="{FF2B5EF4-FFF2-40B4-BE49-F238E27FC236}">
                <a16:creationId xmlns:a16="http://schemas.microsoft.com/office/drawing/2014/main" id="{80BEA9C1-DCF7-4074-89D5-001DB032CFE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592664" y="279768"/>
            <a:ext cx="180903" cy="276626"/>
          </a:xfrm>
          <a:prstGeom prst="rect">
            <a:avLst/>
          </a:prstGeom>
        </p:spPr>
      </p:pic>
      <p:pic>
        <p:nvPicPr>
          <p:cNvPr id="17" name="Graphic 16">
            <a:extLst>
              <a:ext uri="{FF2B5EF4-FFF2-40B4-BE49-F238E27FC236}">
                <a16:creationId xmlns:a16="http://schemas.microsoft.com/office/drawing/2014/main" id="{25A36588-2BC8-62EF-6783-EFF6AB3D3B8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280060" y="6503869"/>
            <a:ext cx="172378" cy="214166"/>
          </a:xfrm>
          <a:prstGeom prst="rect">
            <a:avLst/>
          </a:prstGeom>
        </p:spPr>
      </p:pic>
      <p:sp>
        <p:nvSpPr>
          <p:cNvPr id="18" name="TextBox 17">
            <a:extLst>
              <a:ext uri="{FF2B5EF4-FFF2-40B4-BE49-F238E27FC236}">
                <a16:creationId xmlns:a16="http://schemas.microsoft.com/office/drawing/2014/main" id="{49B9E638-D1D3-937E-07EC-2EFBD8D69718}"/>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3189412372"/>
      </p:ext>
    </p:extLst>
  </p:cSld>
  <p:clrMapOvr>
    <a:masterClrMapping/>
  </p:clrMapOvr>
  <p:transition spd="med"/>
  <p:extLst>
    <p:ext uri="{DCECCB84-F9BA-43D5-87BE-67443E8EF086}">
      <p15:sldGuideLst xmlns:p15="http://schemas.microsoft.com/office/powerpoint/2012/main">
        <p15:guide id="1" pos="285" userDrawn="1">
          <p15:clr>
            <a:srgbClr val="FBAE40"/>
          </p15:clr>
        </p15:guide>
        <p15:guide id="2" pos="595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AFAFA"/>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7334A06-D07C-2D6A-E0AB-A19055E40C12}"/>
              </a:ext>
            </a:extLst>
          </p:cNvPr>
          <p:cNvGraphicFramePr>
            <a:graphicFrameLocks noChangeAspect="1"/>
          </p:cNvGraphicFramePr>
          <p:nvPr userDrawn="1">
            <p:custDataLst>
              <p:tags r:id="rId1"/>
            </p:custDataLst>
            <p:extLst>
              <p:ext uri="{D42A27DB-BD31-4B8C-83A1-F6EECF244321}">
                <p14:modId xmlns:p14="http://schemas.microsoft.com/office/powerpoint/2010/main" val="330211061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67334A06-D07C-2D6A-E0AB-A19055E4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52438" y="3691186"/>
            <a:ext cx="8420100" cy="1362075"/>
          </a:xfrm>
          <a:prstGeom prst="rect">
            <a:avLst/>
          </a:prstGeom>
        </p:spPr>
        <p:txBody>
          <a:bodyPr vert="horz" anchor="t"/>
          <a:lstStyle>
            <a:lvl1pPr algn="l">
              <a:defRPr sz="4000" b="1" cap="all">
                <a:solidFill>
                  <a:srgbClr val="000043"/>
                </a:solidFill>
                <a:effectLst/>
                <a:latin typeface="Century Gothic" panose="020B0502020202020204" pitchFamily="34" charset="0"/>
              </a:defRPr>
            </a:lvl1pPr>
          </a:lstStyle>
          <a:p>
            <a:r>
              <a:rPr lang="en-US"/>
              <a:t>Click to edit Master title style</a:t>
            </a:r>
            <a:endParaRPr lang="el-GR"/>
          </a:p>
        </p:txBody>
      </p:sp>
      <p:sp>
        <p:nvSpPr>
          <p:cNvPr id="3" name="Text Placeholder 2"/>
          <p:cNvSpPr>
            <a:spLocks noGrp="1"/>
          </p:cNvSpPr>
          <p:nvPr>
            <p:ph type="body" idx="1"/>
          </p:nvPr>
        </p:nvSpPr>
        <p:spPr>
          <a:xfrm>
            <a:off x="452438" y="1985623"/>
            <a:ext cx="8420100" cy="1500187"/>
          </a:xfrm>
          <a:prstGeom prst="rect">
            <a:avLst/>
          </a:prstGeom>
        </p:spPr>
        <p:txBody>
          <a:bodyPr anchor="b"/>
          <a:lstStyle>
            <a:lvl1pPr marL="0" indent="0">
              <a:buNone/>
              <a:defRPr sz="2000">
                <a:solidFill>
                  <a:srgbClr val="000043"/>
                </a:solidFill>
                <a:effectLst/>
                <a:latin typeface="Century Gothic" panose="020B0502020202020204" pitchFamily="34" charset="0"/>
              </a:defRPr>
            </a:lvl1pPr>
            <a:lvl2pPr marL="457235" indent="0">
              <a:buNone/>
              <a:defRPr sz="1800"/>
            </a:lvl2pPr>
            <a:lvl3pPr marL="914469" indent="0">
              <a:buNone/>
              <a:defRPr sz="1600"/>
            </a:lvl3pPr>
            <a:lvl4pPr marL="1371702" indent="0">
              <a:buNone/>
              <a:defRPr sz="1400"/>
            </a:lvl4pPr>
            <a:lvl5pPr marL="1828938" indent="0">
              <a:buNone/>
              <a:defRPr sz="1400"/>
            </a:lvl5pPr>
            <a:lvl6pPr marL="2286171" indent="0">
              <a:buNone/>
              <a:defRPr sz="1400"/>
            </a:lvl6pPr>
            <a:lvl7pPr marL="2743405" indent="0">
              <a:buNone/>
              <a:defRPr sz="1400"/>
            </a:lvl7pPr>
            <a:lvl8pPr marL="3200640" indent="0">
              <a:buNone/>
              <a:defRPr sz="1400"/>
            </a:lvl8pPr>
            <a:lvl9pPr marL="3657873" indent="0">
              <a:buNone/>
              <a:defRPr sz="1400"/>
            </a:lvl9pPr>
          </a:lstStyle>
          <a:p>
            <a:pPr lvl="0"/>
            <a:r>
              <a:rPr lang="en-US"/>
              <a:t>Click to edit Master text styles</a:t>
            </a:r>
          </a:p>
        </p:txBody>
      </p:sp>
      <p:sp>
        <p:nvSpPr>
          <p:cNvPr id="8" name="Rectangle 7">
            <a:extLst>
              <a:ext uri="{FF2B5EF4-FFF2-40B4-BE49-F238E27FC236}">
                <a16:creationId xmlns:a16="http://schemas.microsoft.com/office/drawing/2014/main" id="{52EFBF96-D5A0-2169-0BA0-131FDC6A7AB9}"/>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CE8C48AE-8A3C-A607-0F15-5F5388807DF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E23E1AC3-8681-5455-FDBC-479DA2BEC7E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C831146-F562-9B6D-DB39-8EB0F4130206}"/>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Tree>
    <p:extLst>
      <p:ext uri="{BB962C8B-B14F-4D97-AF65-F5344CB8AC3E}">
        <p14:creationId xmlns:p14="http://schemas.microsoft.com/office/powerpoint/2010/main" val="38516726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115709952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Content Placeholder 2"/>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8">
            <a:extLst>
              <a:ext uri="{FF2B5EF4-FFF2-40B4-BE49-F238E27FC236}">
                <a16:creationId xmlns:a16="http://schemas.microsoft.com/office/drawing/2014/main" id="{F1200054-370D-2CC5-628E-C9E6B1A01E96}"/>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0" name="TextBox 9">
            <a:extLst>
              <a:ext uri="{FF2B5EF4-FFF2-40B4-BE49-F238E27FC236}">
                <a16:creationId xmlns:a16="http://schemas.microsoft.com/office/drawing/2014/main" id="{A4A168F6-B358-03F8-2EDC-C40FD28E9F70}"/>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1" name="Graphic 10">
            <a:extLst>
              <a:ext uri="{FF2B5EF4-FFF2-40B4-BE49-F238E27FC236}">
                <a16:creationId xmlns:a16="http://schemas.microsoft.com/office/drawing/2014/main" id="{BEE1ABB4-629B-DC57-6F1E-3109BD96D00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2" name="TextBox 11">
            <a:extLst>
              <a:ext uri="{FF2B5EF4-FFF2-40B4-BE49-F238E27FC236}">
                <a16:creationId xmlns:a16="http://schemas.microsoft.com/office/drawing/2014/main" id="{DB8D85E3-6AF3-C6B0-5CE0-BDF0E790DBE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Tree>
    <p:extLst>
      <p:ext uri="{BB962C8B-B14F-4D97-AF65-F5344CB8AC3E}">
        <p14:creationId xmlns:p14="http://schemas.microsoft.com/office/powerpoint/2010/main" val="35961763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8380065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0"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Title 1">
            <a:extLst>
              <a:ext uri="{FF2B5EF4-FFF2-40B4-BE49-F238E27FC236}">
                <a16:creationId xmlns:a16="http://schemas.microsoft.com/office/drawing/2014/main" id="{8A0A151F-DBFA-9AD2-CB84-9D7944ECD220}"/>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3" name="Content Placeholder 2">
            <a:extLst>
              <a:ext uri="{FF2B5EF4-FFF2-40B4-BE49-F238E27FC236}">
                <a16:creationId xmlns:a16="http://schemas.microsoft.com/office/drawing/2014/main" id="{B09EC3C0-FF4A-EF0A-CE7A-C799CF5C4133}"/>
              </a:ext>
            </a:extLst>
          </p:cNvPr>
          <p:cNvSpPr>
            <a:spLocks noGrp="1"/>
          </p:cNvSpPr>
          <p:nvPr>
            <p:ph idx="1"/>
          </p:nvPr>
        </p:nvSpPr>
        <p:spPr>
          <a:xfrm>
            <a:off x="495299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7">
            <a:extLst>
              <a:ext uri="{FF2B5EF4-FFF2-40B4-BE49-F238E27FC236}">
                <a16:creationId xmlns:a16="http://schemas.microsoft.com/office/drawing/2014/main" id="{6FB3D499-4AFB-8AB6-0F26-24156E30BB95}"/>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B92BA154-0F08-62D7-75A4-F2D2DEBFAB3B}"/>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1756BEE6-2068-281C-8BA3-3405A7EA9A6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6B4BB2A-77AE-8951-9D33-7D1FAA46149A}"/>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Tree>
    <p:extLst>
      <p:ext uri="{BB962C8B-B14F-4D97-AF65-F5344CB8AC3E}">
        <p14:creationId xmlns:p14="http://schemas.microsoft.com/office/powerpoint/2010/main" val="275275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477816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DE386BC-CD55-88BB-C4FA-3B9DA032C631}"/>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3D0DAFC1-5BA2-F38C-327E-A221B34BA123}"/>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8037E089-AEFA-FE82-7882-487990C58F8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123A53C4-8D45-3611-A41B-5834D2CB52E4}"/>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1" name="2 Marcador de posición de imagen">
            <a:extLst>
              <a:ext uri="{FF2B5EF4-FFF2-40B4-BE49-F238E27FC236}">
                <a16:creationId xmlns:a16="http://schemas.microsoft.com/office/drawing/2014/main" id="{8103CDB5-A3C1-45C1-733A-3F9F3BE154B9}"/>
              </a:ext>
            </a:extLst>
          </p:cNvPr>
          <p:cNvSpPr>
            <a:spLocks noGrp="1"/>
          </p:cNvSpPr>
          <p:nvPr>
            <p:ph type="pic" sz="quarter" idx="11"/>
          </p:nvPr>
        </p:nvSpPr>
        <p:spPr>
          <a:xfrm>
            <a:off x="5155656"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Title 1">
            <a:extLst>
              <a:ext uri="{FF2B5EF4-FFF2-40B4-BE49-F238E27FC236}">
                <a16:creationId xmlns:a16="http://schemas.microsoft.com/office/drawing/2014/main" id="{DF05EDF8-F79A-67C1-2033-37BC48D484F7}"/>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9" name="Content Placeholder 2">
            <a:extLst>
              <a:ext uri="{FF2B5EF4-FFF2-40B4-BE49-F238E27FC236}">
                <a16:creationId xmlns:a16="http://schemas.microsoft.com/office/drawing/2014/main" id="{1A80D0B8-B919-B4BC-7237-C3F4319F8CF7}"/>
              </a:ext>
            </a:extLst>
          </p:cNvPr>
          <p:cNvSpPr>
            <a:spLocks noGrp="1"/>
          </p:cNvSpPr>
          <p:nvPr>
            <p:ph idx="1"/>
          </p:nvPr>
        </p:nvSpPr>
        <p:spPr>
          <a:xfrm>
            <a:off x="45243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450242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654691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452437" y="4495800"/>
            <a:ext cx="9001125" cy="153488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1" name="Content Placeholder 2">
            <a:extLst>
              <a:ext uri="{FF2B5EF4-FFF2-40B4-BE49-F238E27FC236}">
                <a16:creationId xmlns:a16="http://schemas.microsoft.com/office/drawing/2014/main" id="{3BE90E78-E718-84D1-64BA-EE38C6E0F7C0}"/>
              </a:ext>
            </a:extLst>
          </p:cNvPr>
          <p:cNvSpPr>
            <a:spLocks noGrp="1"/>
          </p:cNvSpPr>
          <p:nvPr>
            <p:ph idx="1"/>
          </p:nvPr>
        </p:nvSpPr>
        <p:spPr>
          <a:xfrm>
            <a:off x="476888"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a:extLst>
              <a:ext uri="{FF2B5EF4-FFF2-40B4-BE49-F238E27FC236}">
                <a16:creationId xmlns:a16="http://schemas.microsoft.com/office/drawing/2014/main" id="{FCDAA7D4-C143-B0F8-CC6A-661A6E83D16A}"/>
              </a:ext>
            </a:extLst>
          </p:cNvPr>
          <p:cNvSpPr>
            <a:spLocks noGrp="1"/>
          </p:cNvSpPr>
          <p:nvPr>
            <p:ph idx="12"/>
          </p:nvPr>
        </p:nvSpPr>
        <p:spPr>
          <a:xfrm>
            <a:off x="5170952"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3" name="Rectangle 12">
            <a:extLst>
              <a:ext uri="{FF2B5EF4-FFF2-40B4-BE49-F238E27FC236}">
                <a16:creationId xmlns:a16="http://schemas.microsoft.com/office/drawing/2014/main" id="{8CA7FFC8-110F-921A-AF44-63A4A690BF51}"/>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4" name="TextBox 13">
            <a:extLst>
              <a:ext uri="{FF2B5EF4-FFF2-40B4-BE49-F238E27FC236}">
                <a16:creationId xmlns:a16="http://schemas.microsoft.com/office/drawing/2014/main" id="{34D1B4A9-E83E-A745-72F2-2FC927129DD6}"/>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80ACBE71-D968-9A71-F9C5-3BB96759F3D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8382FE76-305C-F0C7-A73B-3EEDA1A0ECA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22" name="Title 1">
            <a:extLst>
              <a:ext uri="{FF2B5EF4-FFF2-40B4-BE49-F238E27FC236}">
                <a16:creationId xmlns:a16="http://schemas.microsoft.com/office/drawing/2014/main" id="{9B52E1CB-304C-EDB4-1834-BF9E63B9DA74}"/>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55158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3591857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1" y="3176"/>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Content Placeholder 2">
            <a:extLst>
              <a:ext uri="{FF2B5EF4-FFF2-40B4-BE49-F238E27FC236}">
                <a16:creationId xmlns:a16="http://schemas.microsoft.com/office/drawing/2014/main" id="{20728951-0392-B928-5868-9C332ECCBC3E}"/>
              </a:ext>
            </a:extLst>
          </p:cNvPr>
          <p:cNvSpPr>
            <a:spLocks noGrp="1"/>
          </p:cNvSpPr>
          <p:nvPr>
            <p:ph idx="1"/>
          </p:nvPr>
        </p:nvSpPr>
        <p:spPr>
          <a:xfrm>
            <a:off x="2609171"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Rectangle 6">
            <a:extLst>
              <a:ext uri="{FF2B5EF4-FFF2-40B4-BE49-F238E27FC236}">
                <a16:creationId xmlns:a16="http://schemas.microsoft.com/office/drawing/2014/main" id="{B04E2F7F-2248-4CA8-94B3-40DE50E81E2B}"/>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D58953A8-BD24-DA60-FDB3-9C1C82268DB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DA99B9B0-CBA7-5FB5-95EA-3DFF7BFAFE9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08B8541A-BFCE-759C-593B-1AEEB7385699}"/>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6" name="Title 1">
            <a:extLst>
              <a:ext uri="{FF2B5EF4-FFF2-40B4-BE49-F238E27FC236}">
                <a16:creationId xmlns:a16="http://schemas.microsoft.com/office/drawing/2014/main" id="{E2013CEF-2E5F-D220-34A2-2E03E487E0B8}"/>
              </a:ext>
            </a:extLst>
          </p:cNvPr>
          <p:cNvSpPr>
            <a:spLocks noGrp="1"/>
          </p:cNvSpPr>
          <p:nvPr>
            <p:ph type="title"/>
          </p:nvPr>
        </p:nvSpPr>
        <p:spPr>
          <a:xfrm>
            <a:off x="2609170"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1339892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262548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5" name="2 Marcador de posición de imagen">
            <a:extLst>
              <a:ext uri="{FF2B5EF4-FFF2-40B4-BE49-F238E27FC236}">
                <a16:creationId xmlns:a16="http://schemas.microsoft.com/office/drawing/2014/main" id="{46784E3B-D055-AA84-7EF7-A27D8F390836}"/>
              </a:ext>
            </a:extLst>
          </p:cNvPr>
          <p:cNvSpPr>
            <a:spLocks noGrp="1"/>
          </p:cNvSpPr>
          <p:nvPr>
            <p:ph type="pic" sz="quarter" idx="11"/>
          </p:nvPr>
        </p:nvSpPr>
        <p:spPr>
          <a:xfrm>
            <a:off x="7548166" y="0"/>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7" name="Content Placeholder 2">
            <a:extLst>
              <a:ext uri="{FF2B5EF4-FFF2-40B4-BE49-F238E27FC236}">
                <a16:creationId xmlns:a16="http://schemas.microsoft.com/office/drawing/2014/main" id="{95BD6D54-29D6-5492-3E38-D814D5A8DEA3}"/>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8" name="Rectangle 17">
            <a:extLst>
              <a:ext uri="{FF2B5EF4-FFF2-40B4-BE49-F238E27FC236}">
                <a16:creationId xmlns:a16="http://schemas.microsoft.com/office/drawing/2014/main" id="{D3A01B56-C0CE-D2DD-BDFE-D7DAE19CB43F}"/>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9" name="TextBox 18">
            <a:extLst>
              <a:ext uri="{FF2B5EF4-FFF2-40B4-BE49-F238E27FC236}">
                <a16:creationId xmlns:a16="http://schemas.microsoft.com/office/drawing/2014/main" id="{06E6890A-4036-37A5-EB43-3BFB8C66682D}"/>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DEB3EB27-5CC7-2F84-E2B8-0834BF6A180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60ED6837-ACCF-9138-B7F8-43822296650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24" name="Title 1">
            <a:extLst>
              <a:ext uri="{FF2B5EF4-FFF2-40B4-BE49-F238E27FC236}">
                <a16:creationId xmlns:a16="http://schemas.microsoft.com/office/drawing/2014/main" id="{09BE9964-C14D-C624-9D26-BE0F408147B4}"/>
              </a:ext>
            </a:extLst>
          </p:cNvPr>
          <p:cNvSpPr>
            <a:spLocks noGrp="1"/>
          </p:cNvSpPr>
          <p:nvPr>
            <p:ph type="title"/>
          </p:nvPr>
        </p:nvSpPr>
        <p:spPr>
          <a:xfrm>
            <a:off x="476888"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1777715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04318598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CBCA63-F3C7-37E9-8140-9678E0FCC9D2}"/>
              </a:ext>
            </a:extLst>
          </p:cNvPr>
          <p:cNvSpPr/>
          <p:nvPr userDrawn="1"/>
        </p:nvSpPr>
        <p:spPr bwMode="auto">
          <a:xfrm>
            <a:off x="7608590" y="0"/>
            <a:ext cx="2297410" cy="5799350"/>
          </a:xfrm>
          <a:prstGeom prst="rect">
            <a:avLst/>
          </a:prstGeom>
          <a:solidFill>
            <a:schemeClr val="accent2"/>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5" name="Content Placeholder 2">
            <a:extLst>
              <a:ext uri="{FF2B5EF4-FFF2-40B4-BE49-F238E27FC236}">
                <a16:creationId xmlns:a16="http://schemas.microsoft.com/office/drawing/2014/main" id="{49BD4E18-BA06-D7D3-2CA7-3B7005BCFCC2}"/>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15">
            <a:extLst>
              <a:ext uri="{FF2B5EF4-FFF2-40B4-BE49-F238E27FC236}">
                <a16:creationId xmlns:a16="http://schemas.microsoft.com/office/drawing/2014/main" id="{3FB1C760-EEA4-B109-5F98-F73105BB7E33}"/>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7" name="TextBox 16">
            <a:extLst>
              <a:ext uri="{FF2B5EF4-FFF2-40B4-BE49-F238E27FC236}">
                <a16:creationId xmlns:a16="http://schemas.microsoft.com/office/drawing/2014/main" id="{F2796978-D806-E8A6-B35C-0162917F85B1}"/>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8" name="Graphic 17">
            <a:extLst>
              <a:ext uri="{FF2B5EF4-FFF2-40B4-BE49-F238E27FC236}">
                <a16:creationId xmlns:a16="http://schemas.microsoft.com/office/drawing/2014/main" id="{4161E71C-EF16-12D4-9F52-9D3D96C64F0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9" name="TextBox 18">
            <a:extLst>
              <a:ext uri="{FF2B5EF4-FFF2-40B4-BE49-F238E27FC236}">
                <a16:creationId xmlns:a16="http://schemas.microsoft.com/office/drawing/2014/main" id="{087BB3FC-0F6E-5CEC-073B-71D4B0BA195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20" name="Title 1">
            <a:extLst>
              <a:ext uri="{FF2B5EF4-FFF2-40B4-BE49-F238E27FC236}">
                <a16:creationId xmlns:a16="http://schemas.microsoft.com/office/drawing/2014/main" id="{8F229144-DA83-8ECD-7BE5-498AA8224BC9}"/>
              </a:ext>
            </a:extLst>
          </p:cNvPr>
          <p:cNvSpPr>
            <a:spLocks noGrp="1"/>
          </p:cNvSpPr>
          <p:nvPr>
            <p:ph type="title"/>
          </p:nvPr>
        </p:nvSpPr>
        <p:spPr>
          <a:xfrm>
            <a:off x="476887" y="549275"/>
            <a:ext cx="6844393"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3483632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ayout 58">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188AC40-C58E-A8D2-8A8B-C8D9BCAD8213}"/>
              </a:ext>
            </a:extLst>
          </p:cNvPr>
          <p:cNvGraphicFramePr>
            <a:graphicFrameLocks noChangeAspect="1"/>
          </p:cNvGraphicFramePr>
          <p:nvPr userDrawn="1">
            <p:custDataLst>
              <p:tags r:id="rId1"/>
            </p:custDataLst>
            <p:extLst>
              <p:ext uri="{D42A27DB-BD31-4B8C-83A1-F6EECF244321}">
                <p14:modId xmlns:p14="http://schemas.microsoft.com/office/powerpoint/2010/main" val="361596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9" name="think-cell data - do not delete" hidden="1">
                        <a:extLst>
                          <a:ext uri="{FF2B5EF4-FFF2-40B4-BE49-F238E27FC236}">
                            <a16:creationId xmlns:a16="http://schemas.microsoft.com/office/drawing/2014/main" id="{8188AC40-C58E-A8D2-8A8B-C8D9BCAD82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2 Marcador de posición de imagen"/>
          <p:cNvSpPr>
            <a:spLocks noGrp="1"/>
          </p:cNvSpPr>
          <p:nvPr>
            <p:ph type="pic" sz="quarter" idx="10"/>
          </p:nvPr>
        </p:nvSpPr>
        <p:spPr>
          <a:xfrm>
            <a:off x="0" y="6"/>
            <a:ext cx="9906000" cy="2528042"/>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2 Marcador de posición de imagen">
            <a:extLst>
              <a:ext uri="{FF2B5EF4-FFF2-40B4-BE49-F238E27FC236}">
                <a16:creationId xmlns:a16="http://schemas.microsoft.com/office/drawing/2014/main" id="{4589B49E-9BBF-49A1-8792-D8E34565606A}"/>
              </a:ext>
            </a:extLst>
          </p:cNvPr>
          <p:cNvSpPr>
            <a:spLocks noGrp="1"/>
          </p:cNvSpPr>
          <p:nvPr>
            <p:ph type="pic" sz="quarter" idx="13"/>
          </p:nvPr>
        </p:nvSpPr>
        <p:spPr>
          <a:xfrm>
            <a:off x="651907" y="1215318"/>
            <a:ext cx="1739224" cy="1739224"/>
          </a:xfrm>
          <a:prstGeom prst="rect">
            <a:avLst/>
          </a:prstGeom>
          <a:solidFill>
            <a:schemeClr val="bg1">
              <a:lumMod val="85000"/>
              <a:alpha val="50000"/>
            </a:schemeClr>
          </a:solidFill>
          <a:ln w="254000">
            <a:solidFill>
              <a:schemeClr val="bg1"/>
            </a:solidFill>
            <a:miter lim="800000"/>
          </a:ln>
        </p:spPr>
        <p:txBody>
          <a:bodyPr/>
          <a:lstStyle>
            <a:lvl1pPr marL="0" indent="0">
              <a:buNone/>
              <a:defRPr sz="975"/>
            </a:lvl1pPr>
          </a:lstStyle>
          <a:p>
            <a:endParaRPr lang="es-SV" dirty="0"/>
          </a:p>
        </p:txBody>
      </p:sp>
      <p:sp>
        <p:nvSpPr>
          <p:cNvPr id="8" name="Rectangle 7">
            <a:extLst>
              <a:ext uri="{FF2B5EF4-FFF2-40B4-BE49-F238E27FC236}">
                <a16:creationId xmlns:a16="http://schemas.microsoft.com/office/drawing/2014/main" id="{91A31284-5BD4-A844-7E5B-249469D602D0}"/>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6C72C348-5F9B-22E8-9469-35BCFBD0D44A}"/>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5260D622-6AC2-C711-E866-A5115FC3F1A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CEDBAFCE-88F1-58DF-61C3-8659DCBD478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Tree>
    <p:extLst>
      <p:ext uri="{BB962C8B-B14F-4D97-AF65-F5344CB8AC3E}">
        <p14:creationId xmlns:p14="http://schemas.microsoft.com/office/powerpoint/2010/main" val="20606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ACD97D5-B7ED-CB87-F76B-0F3BC7307847}"/>
              </a:ext>
            </a:extLst>
          </p:cNvPr>
          <p:cNvGraphicFramePr>
            <a:graphicFrameLocks noChangeAspect="1"/>
          </p:cNvGraphicFramePr>
          <p:nvPr userDrawn="1">
            <p:custDataLst>
              <p:tags r:id="rId1"/>
            </p:custDataLst>
            <p:extLst>
              <p:ext uri="{D42A27DB-BD31-4B8C-83A1-F6EECF244321}">
                <p14:modId xmlns:p14="http://schemas.microsoft.com/office/powerpoint/2010/main" val="170574861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5ACD97D5-B7ED-CB87-F76B-0F3BC730784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5278D28C-A91D-A33B-A978-0E1597E5E7B7}"/>
              </a:ext>
            </a:extLst>
          </p:cNvPr>
          <p:cNvSpPr>
            <a:spLocks noGrp="1"/>
          </p:cNvSpPr>
          <p:nvPr>
            <p:ph type="title"/>
          </p:nvPr>
        </p:nvSpPr>
        <p:spPr>
          <a:xfrm>
            <a:off x="476887" y="549275"/>
            <a:ext cx="8976675"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1" name="Content Placeholder 2">
            <a:extLst>
              <a:ext uri="{FF2B5EF4-FFF2-40B4-BE49-F238E27FC236}">
                <a16:creationId xmlns:a16="http://schemas.microsoft.com/office/drawing/2014/main" id="{971707FF-D622-28C8-2958-B0F8CC4A4433}"/>
              </a:ext>
            </a:extLst>
          </p:cNvPr>
          <p:cNvSpPr>
            <a:spLocks noGrp="1"/>
          </p:cNvSpPr>
          <p:nvPr>
            <p:ph idx="11"/>
          </p:nvPr>
        </p:nvSpPr>
        <p:spPr>
          <a:xfrm>
            <a:off x="476888"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Rectangle 11">
            <a:extLst>
              <a:ext uri="{FF2B5EF4-FFF2-40B4-BE49-F238E27FC236}">
                <a16:creationId xmlns:a16="http://schemas.microsoft.com/office/drawing/2014/main" id="{3D99E000-F94C-E542-3B40-E070EB3111FE}"/>
              </a:ext>
            </a:extLst>
          </p:cNvPr>
          <p:cNvSpPr/>
          <p:nvPr userDrawn="1"/>
        </p:nvSpPr>
        <p:spPr bwMode="auto">
          <a:xfrm rot="5400000" flipH="1">
            <a:off x="4704015" y="1667446"/>
            <a:ext cx="497970" cy="990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3" name="TextBox 12">
            <a:extLst>
              <a:ext uri="{FF2B5EF4-FFF2-40B4-BE49-F238E27FC236}">
                <a16:creationId xmlns:a16="http://schemas.microsoft.com/office/drawing/2014/main" id="{FDFCF94D-857B-0BF9-DBBA-A002A85D2662}"/>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4" name="Graphic 13">
            <a:extLst>
              <a:ext uri="{FF2B5EF4-FFF2-40B4-BE49-F238E27FC236}">
                <a16:creationId xmlns:a16="http://schemas.microsoft.com/office/drawing/2014/main" id="{5DD411CD-6432-FF2A-0E4A-31089752720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5" name="TextBox 14">
            <a:extLst>
              <a:ext uri="{FF2B5EF4-FFF2-40B4-BE49-F238E27FC236}">
                <a16:creationId xmlns:a16="http://schemas.microsoft.com/office/drawing/2014/main" id="{72F2CC16-5F0C-EB7C-366F-F3510D038FB1}"/>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6" name="Content Placeholder 2">
            <a:extLst>
              <a:ext uri="{FF2B5EF4-FFF2-40B4-BE49-F238E27FC236}">
                <a16:creationId xmlns:a16="http://schemas.microsoft.com/office/drawing/2014/main" id="{AD53BCD7-3795-4805-2F9E-DD06FEC9D052}"/>
              </a:ext>
            </a:extLst>
          </p:cNvPr>
          <p:cNvSpPr>
            <a:spLocks noGrp="1"/>
          </p:cNvSpPr>
          <p:nvPr>
            <p:ph idx="12"/>
          </p:nvPr>
        </p:nvSpPr>
        <p:spPr>
          <a:xfrm>
            <a:off x="5188152" y="1376721"/>
            <a:ext cx="4266256"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586926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AFAFA"/>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7334A06-D07C-2D6A-E0AB-A19055E40C12}"/>
              </a:ext>
            </a:extLst>
          </p:cNvPr>
          <p:cNvGraphicFramePr>
            <a:graphicFrameLocks noChangeAspect="1"/>
          </p:cNvGraphicFramePr>
          <p:nvPr userDrawn="1">
            <p:custDataLst>
              <p:tags r:id="rId1"/>
            </p:custDataLst>
            <p:extLst>
              <p:ext uri="{D42A27DB-BD31-4B8C-83A1-F6EECF244321}">
                <p14:modId xmlns:p14="http://schemas.microsoft.com/office/powerpoint/2010/main" val="330211061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67334A06-D07C-2D6A-E0AB-A19055E4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52438" y="3691186"/>
            <a:ext cx="8420100" cy="1362075"/>
          </a:xfrm>
          <a:prstGeom prst="rect">
            <a:avLst/>
          </a:prstGeom>
        </p:spPr>
        <p:txBody>
          <a:bodyPr vert="horz" anchor="t"/>
          <a:lstStyle>
            <a:lvl1pPr algn="l">
              <a:defRPr sz="4000" b="1" cap="all">
                <a:solidFill>
                  <a:srgbClr val="000043"/>
                </a:solidFill>
                <a:effectLst/>
                <a:latin typeface="Century Gothic" panose="020B0502020202020204" pitchFamily="34" charset="0"/>
              </a:defRPr>
            </a:lvl1pPr>
          </a:lstStyle>
          <a:p>
            <a:r>
              <a:rPr lang="en-US"/>
              <a:t>Click to edit Master title style</a:t>
            </a:r>
            <a:endParaRPr lang="el-GR"/>
          </a:p>
        </p:txBody>
      </p:sp>
      <p:sp>
        <p:nvSpPr>
          <p:cNvPr id="3" name="Text Placeholder 2"/>
          <p:cNvSpPr>
            <a:spLocks noGrp="1"/>
          </p:cNvSpPr>
          <p:nvPr>
            <p:ph type="body" idx="1"/>
          </p:nvPr>
        </p:nvSpPr>
        <p:spPr>
          <a:xfrm>
            <a:off x="452438" y="1985623"/>
            <a:ext cx="8420100" cy="1500187"/>
          </a:xfrm>
          <a:prstGeom prst="rect">
            <a:avLst/>
          </a:prstGeom>
        </p:spPr>
        <p:txBody>
          <a:bodyPr anchor="b"/>
          <a:lstStyle>
            <a:lvl1pPr marL="0" indent="0">
              <a:buNone/>
              <a:defRPr sz="2000">
                <a:solidFill>
                  <a:srgbClr val="000043"/>
                </a:solidFill>
                <a:effectLst/>
                <a:latin typeface="Century Gothic" panose="020B0502020202020204" pitchFamily="34" charset="0"/>
              </a:defRPr>
            </a:lvl1pPr>
            <a:lvl2pPr marL="457235" indent="0">
              <a:buNone/>
              <a:defRPr sz="1800"/>
            </a:lvl2pPr>
            <a:lvl3pPr marL="914469" indent="0">
              <a:buNone/>
              <a:defRPr sz="1600"/>
            </a:lvl3pPr>
            <a:lvl4pPr marL="1371702" indent="0">
              <a:buNone/>
              <a:defRPr sz="1400"/>
            </a:lvl4pPr>
            <a:lvl5pPr marL="1828938" indent="0">
              <a:buNone/>
              <a:defRPr sz="1400"/>
            </a:lvl5pPr>
            <a:lvl6pPr marL="2286171" indent="0">
              <a:buNone/>
              <a:defRPr sz="1400"/>
            </a:lvl6pPr>
            <a:lvl7pPr marL="2743405" indent="0">
              <a:buNone/>
              <a:defRPr sz="1400"/>
            </a:lvl7pPr>
            <a:lvl8pPr marL="3200640" indent="0">
              <a:buNone/>
              <a:defRPr sz="1400"/>
            </a:lvl8pPr>
            <a:lvl9pPr marL="3657873" indent="0">
              <a:buNone/>
              <a:defRPr sz="1400"/>
            </a:lvl9pPr>
          </a:lstStyle>
          <a:p>
            <a:pPr lvl="0"/>
            <a:r>
              <a:rPr lang="en-US"/>
              <a:t>Click to edit Master text styles</a:t>
            </a:r>
          </a:p>
        </p:txBody>
      </p:sp>
      <p:sp>
        <p:nvSpPr>
          <p:cNvPr id="8" name="Rectangle 7">
            <a:extLst>
              <a:ext uri="{FF2B5EF4-FFF2-40B4-BE49-F238E27FC236}">
                <a16:creationId xmlns:a16="http://schemas.microsoft.com/office/drawing/2014/main" id="{52EFBF96-D5A0-2169-0BA0-131FDC6A7AB9}"/>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CE8C48AE-8A3C-A607-0F15-5F5388807DF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E23E1AC3-8681-5455-FDBC-479DA2BEC7E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C831146-F562-9B6D-DB39-8EB0F4130206}"/>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164532590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239230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pic>
        <p:nvPicPr>
          <p:cNvPr id="6" name="Graphic 5">
            <a:extLst>
              <a:ext uri="{FF2B5EF4-FFF2-40B4-BE49-F238E27FC236}">
                <a16:creationId xmlns:a16="http://schemas.microsoft.com/office/drawing/2014/main" id="{AE789714-8739-F235-1A11-015DE20DF7D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20241789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6CB3EAA-E99C-0DB8-D230-866B7CF8431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52438" y="6308725"/>
            <a:ext cx="1002486" cy="212708"/>
          </a:xfrm>
          <a:prstGeom prst="rect">
            <a:avLst/>
          </a:prstGeom>
        </p:spPr>
      </p:pic>
    </p:spTree>
    <p:extLst>
      <p:ext uri="{BB962C8B-B14F-4D97-AF65-F5344CB8AC3E}">
        <p14:creationId xmlns:p14="http://schemas.microsoft.com/office/powerpoint/2010/main" val="41743969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ceholder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2979DC7-9E00-9936-5C98-EB7F970613C6}"/>
              </a:ext>
            </a:extLst>
          </p:cNvPr>
          <p:cNvSpPr>
            <a:spLocks noGrp="1"/>
          </p:cNvSpPr>
          <p:nvPr>
            <p:ph type="pic" sz="quarter" idx="10"/>
          </p:nvPr>
        </p:nvSpPr>
        <p:spPr>
          <a:xfrm>
            <a:off x="508719" y="0"/>
            <a:ext cx="4243065"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18104728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0">
              <a:schemeClr val="tx2">
                <a:lumMod val="95000"/>
              </a:schemeClr>
            </a:gs>
            <a:gs pos="35000">
              <a:schemeClr val="tx2">
                <a:lumMod val="95000"/>
              </a:schemeClr>
            </a:gs>
            <a:gs pos="100000">
              <a:schemeClr val="accent5">
                <a:lumMod val="100000"/>
              </a:schemeClr>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2D0E3A-E5AE-4CF0-A9EE-D6DE6A2C11EB}"/>
              </a:ext>
            </a:extLst>
          </p:cNvPr>
          <p:cNvGraphicFramePr>
            <a:graphicFrameLocks noChangeAspect="1"/>
          </p:cNvGraphicFramePr>
          <p:nvPr userDrawn="1">
            <p:custDataLst>
              <p:tags r:id="rId1"/>
            </p:custDataLst>
            <p:extLst>
              <p:ext uri="{D42A27DB-BD31-4B8C-83A1-F6EECF244321}">
                <p14:modId xmlns:p14="http://schemas.microsoft.com/office/powerpoint/2010/main" val="3405582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912D0E3A-E5AE-4CF0-A9EE-D6DE6A2C11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8A2D81D-8E50-4427-B985-A718C2E889C2}"/>
              </a:ext>
            </a:extLst>
          </p:cNvPr>
          <p:cNvSpPr/>
          <p:nvPr userDrawn="1">
            <p:custDataLst>
              <p:tags r:id="rId2"/>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Tree>
    <p:extLst>
      <p:ext uri="{BB962C8B-B14F-4D97-AF65-F5344CB8AC3E}">
        <p14:creationId xmlns:p14="http://schemas.microsoft.com/office/powerpoint/2010/main" val="284475342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904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75430198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11C9CA3-4D2B-4D96-D338-6C9B513DF6FE}"/>
              </a:ext>
            </a:extLst>
          </p:cNvPr>
          <p:cNvSpPr/>
          <p:nvPr userDrawn="1"/>
        </p:nvSpPr>
        <p:spPr bwMode="auto">
          <a:xfrm rot="5400000" flipH="1">
            <a:off x="4704015" y="1667446"/>
            <a:ext cx="497970" cy="9906000"/>
          </a:xfrm>
          <a:prstGeom prst="rect">
            <a:avLst/>
          </a:prstGeom>
          <a:solidFill>
            <a:schemeClr val="accent2"/>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739B8D13-10DA-8809-7C40-5D4B69E45418}"/>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E59DB915-2BB6-1D7D-DA8F-E0E0E3C2A8B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A88D9FC5-82B9-F1A0-8951-38F974756333}"/>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ΦΥΛΛΑΔΙΟ</a:t>
            </a:r>
            <a:endParaRPr lang="en-US" sz="1000" b="0" dirty="0">
              <a:solidFill>
                <a:schemeClr val="bg1"/>
              </a:solidFill>
              <a:latin typeface="+mj-lt"/>
            </a:endParaRPr>
          </a:p>
        </p:txBody>
      </p:sp>
      <p:sp>
        <p:nvSpPr>
          <p:cNvPr id="11" name="Title 1">
            <a:extLst>
              <a:ext uri="{FF2B5EF4-FFF2-40B4-BE49-F238E27FC236}">
                <a16:creationId xmlns:a16="http://schemas.microsoft.com/office/drawing/2014/main" id="{0D63BD9B-007A-CF26-89EC-0A456D2415BC}"/>
              </a:ext>
            </a:extLst>
          </p:cNvPr>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2" name="Content Placeholder 2">
            <a:extLst>
              <a:ext uri="{FF2B5EF4-FFF2-40B4-BE49-F238E27FC236}">
                <a16:creationId xmlns:a16="http://schemas.microsoft.com/office/drawing/2014/main" id="{3FEDB8F3-EC50-3250-0D9A-EB8B25FB5F0C}"/>
              </a:ext>
            </a:extLst>
          </p:cNvPr>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947313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327F97-538C-7745-BB51-D24A2AD79166}"/>
              </a:ext>
            </a:extLst>
          </p:cNvPr>
          <p:cNvGraphicFramePr>
            <a:graphicFrameLocks noChangeAspect="1"/>
          </p:cNvGraphicFramePr>
          <p:nvPr userDrawn="1">
            <p:custDataLst>
              <p:tags r:id="rId1"/>
            </p:custDataLst>
            <p:extLst>
              <p:ext uri="{D42A27DB-BD31-4B8C-83A1-F6EECF244321}">
                <p14:modId xmlns:p14="http://schemas.microsoft.com/office/powerpoint/2010/main" val="115709952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DD327F97-538C-7745-BB51-D24A2AD7916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le 1"/>
          <p:cNvSpPr>
            <a:spLocks noGrp="1"/>
          </p:cNvSpPr>
          <p:nvPr>
            <p:ph type="title"/>
          </p:nvPr>
        </p:nvSpPr>
        <p:spPr>
          <a:xfrm>
            <a:off x="468448" y="549275"/>
            <a:ext cx="897667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3" name="Content Placeholder 2"/>
          <p:cNvSpPr>
            <a:spLocks noGrp="1"/>
          </p:cNvSpPr>
          <p:nvPr>
            <p:ph idx="1"/>
          </p:nvPr>
        </p:nvSpPr>
        <p:spPr>
          <a:xfrm>
            <a:off x="476887" y="1370250"/>
            <a:ext cx="8976675" cy="462166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8">
            <a:extLst>
              <a:ext uri="{FF2B5EF4-FFF2-40B4-BE49-F238E27FC236}">
                <a16:creationId xmlns:a16="http://schemas.microsoft.com/office/drawing/2014/main" id="{F1200054-370D-2CC5-628E-C9E6B1A01E96}"/>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0" name="TextBox 9">
            <a:extLst>
              <a:ext uri="{FF2B5EF4-FFF2-40B4-BE49-F238E27FC236}">
                <a16:creationId xmlns:a16="http://schemas.microsoft.com/office/drawing/2014/main" id="{A4A168F6-B358-03F8-2EDC-C40FD28E9F70}"/>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1" name="Graphic 10">
            <a:extLst>
              <a:ext uri="{FF2B5EF4-FFF2-40B4-BE49-F238E27FC236}">
                <a16:creationId xmlns:a16="http://schemas.microsoft.com/office/drawing/2014/main" id="{BEE1ABB4-629B-DC57-6F1E-3109BD96D00D}"/>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2" name="TextBox 11">
            <a:extLst>
              <a:ext uri="{FF2B5EF4-FFF2-40B4-BE49-F238E27FC236}">
                <a16:creationId xmlns:a16="http://schemas.microsoft.com/office/drawing/2014/main" id="{DB8D85E3-6AF3-C6B0-5CE0-BDF0E790DBEB}"/>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Tree>
    <p:extLst>
      <p:ext uri="{BB962C8B-B14F-4D97-AF65-F5344CB8AC3E}">
        <p14:creationId xmlns:p14="http://schemas.microsoft.com/office/powerpoint/2010/main" val="265776712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8380065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0"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Title 1">
            <a:extLst>
              <a:ext uri="{FF2B5EF4-FFF2-40B4-BE49-F238E27FC236}">
                <a16:creationId xmlns:a16="http://schemas.microsoft.com/office/drawing/2014/main" id="{8A0A151F-DBFA-9AD2-CB84-9D7944ECD220}"/>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3" name="Content Placeholder 2">
            <a:extLst>
              <a:ext uri="{FF2B5EF4-FFF2-40B4-BE49-F238E27FC236}">
                <a16:creationId xmlns:a16="http://schemas.microsoft.com/office/drawing/2014/main" id="{B09EC3C0-FF4A-EF0A-CE7A-C799CF5C4133}"/>
              </a:ext>
            </a:extLst>
          </p:cNvPr>
          <p:cNvSpPr>
            <a:spLocks noGrp="1"/>
          </p:cNvSpPr>
          <p:nvPr>
            <p:ph idx="1"/>
          </p:nvPr>
        </p:nvSpPr>
        <p:spPr>
          <a:xfrm>
            <a:off x="495299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7">
            <a:extLst>
              <a:ext uri="{FF2B5EF4-FFF2-40B4-BE49-F238E27FC236}">
                <a16:creationId xmlns:a16="http://schemas.microsoft.com/office/drawing/2014/main" id="{6FB3D499-4AFB-8AB6-0F26-24156E30BB95}"/>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9" name="TextBox 8">
            <a:extLst>
              <a:ext uri="{FF2B5EF4-FFF2-40B4-BE49-F238E27FC236}">
                <a16:creationId xmlns:a16="http://schemas.microsoft.com/office/drawing/2014/main" id="{B92BA154-0F08-62D7-75A4-F2D2DEBFAB3B}"/>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10" name="Graphic 9">
            <a:extLst>
              <a:ext uri="{FF2B5EF4-FFF2-40B4-BE49-F238E27FC236}">
                <a16:creationId xmlns:a16="http://schemas.microsoft.com/office/drawing/2014/main" id="{1756BEE6-2068-281C-8BA3-3405A7EA9A6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1" name="TextBox 10">
            <a:extLst>
              <a:ext uri="{FF2B5EF4-FFF2-40B4-BE49-F238E27FC236}">
                <a16:creationId xmlns:a16="http://schemas.microsoft.com/office/drawing/2014/main" id="{A6B4BB2A-77AE-8951-9D33-7D1FAA46149A}"/>
              </a:ext>
            </a:extLst>
          </p:cNvPr>
          <p:cNvSpPr txBox="1"/>
          <p:nvPr userDrawn="1"/>
        </p:nvSpPr>
        <p:spPr>
          <a:xfrm>
            <a:off x="476888" y="6497844"/>
            <a:ext cx="5897452" cy="360099"/>
          </a:xfrm>
          <a:prstGeom prst="rect">
            <a:avLst/>
          </a:prstGeom>
          <a:noFill/>
        </p:spPr>
        <p:txBody>
          <a:bodyPr wrap="square" rtlCol="0">
            <a:spAutoFit/>
          </a:bodyPr>
          <a:lstStyle/>
          <a:p>
            <a:pPr algn="l"/>
            <a:r>
              <a:rPr lang="el-GR" sz="1000" b="0" dirty="0">
                <a:solidFill>
                  <a:schemeClr val="bg1"/>
                </a:solidFill>
                <a:latin typeface="+mj-lt"/>
              </a:rPr>
              <a:t>ΕΝΗΜΕΡΩΤΙΚΟ ΔΕΛΤΙΟ</a:t>
            </a:r>
          </a:p>
          <a:p>
            <a:pPr algn="l"/>
            <a:endParaRPr lang="en-US" sz="1000" b="0" dirty="0">
              <a:solidFill>
                <a:schemeClr val="bg1"/>
              </a:solidFill>
              <a:latin typeface="+mj-lt"/>
            </a:endParaRPr>
          </a:p>
        </p:txBody>
      </p:sp>
    </p:spTree>
    <p:extLst>
      <p:ext uri="{BB962C8B-B14F-4D97-AF65-F5344CB8AC3E}">
        <p14:creationId xmlns:p14="http://schemas.microsoft.com/office/powerpoint/2010/main" val="328703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8477816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DE386BC-CD55-88BB-C4FA-3B9DA032C631}"/>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3D0DAFC1-5BA2-F38C-327E-A221B34BA123}"/>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8037E089-AEFA-FE82-7882-487990C58F8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123A53C4-8D45-3611-A41B-5834D2CB52E4}"/>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11" name="2 Marcador de posición de imagen">
            <a:extLst>
              <a:ext uri="{FF2B5EF4-FFF2-40B4-BE49-F238E27FC236}">
                <a16:creationId xmlns:a16="http://schemas.microsoft.com/office/drawing/2014/main" id="{8103CDB5-A3C1-45C1-733A-3F9F3BE154B9}"/>
              </a:ext>
            </a:extLst>
          </p:cNvPr>
          <p:cNvSpPr>
            <a:spLocks noGrp="1"/>
          </p:cNvSpPr>
          <p:nvPr>
            <p:ph type="pic" sz="quarter" idx="11"/>
          </p:nvPr>
        </p:nvSpPr>
        <p:spPr>
          <a:xfrm>
            <a:off x="5155656" y="1376722"/>
            <a:ext cx="4750344" cy="442205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4" name="Title 1">
            <a:extLst>
              <a:ext uri="{FF2B5EF4-FFF2-40B4-BE49-F238E27FC236}">
                <a16:creationId xmlns:a16="http://schemas.microsoft.com/office/drawing/2014/main" id="{DF05EDF8-F79A-67C1-2033-37BC48D484F7}"/>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
        <p:nvSpPr>
          <p:cNvPr id="19" name="Content Placeholder 2">
            <a:extLst>
              <a:ext uri="{FF2B5EF4-FFF2-40B4-BE49-F238E27FC236}">
                <a16:creationId xmlns:a16="http://schemas.microsoft.com/office/drawing/2014/main" id="{1A80D0B8-B919-B4BC-7237-C3F4319F8CF7}"/>
              </a:ext>
            </a:extLst>
          </p:cNvPr>
          <p:cNvSpPr>
            <a:spLocks noGrp="1"/>
          </p:cNvSpPr>
          <p:nvPr>
            <p:ph idx="1"/>
          </p:nvPr>
        </p:nvSpPr>
        <p:spPr>
          <a:xfrm>
            <a:off x="452439" y="1376722"/>
            <a:ext cx="4500563" cy="4422056"/>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72025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654691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452437" y="4495800"/>
            <a:ext cx="9001125" cy="1534886"/>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1" name="Content Placeholder 2">
            <a:extLst>
              <a:ext uri="{FF2B5EF4-FFF2-40B4-BE49-F238E27FC236}">
                <a16:creationId xmlns:a16="http://schemas.microsoft.com/office/drawing/2014/main" id="{3BE90E78-E718-84D1-64BA-EE38C6E0F7C0}"/>
              </a:ext>
            </a:extLst>
          </p:cNvPr>
          <p:cNvSpPr>
            <a:spLocks noGrp="1"/>
          </p:cNvSpPr>
          <p:nvPr>
            <p:ph idx="1"/>
          </p:nvPr>
        </p:nvSpPr>
        <p:spPr>
          <a:xfrm>
            <a:off x="476888"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a:extLst>
              <a:ext uri="{FF2B5EF4-FFF2-40B4-BE49-F238E27FC236}">
                <a16:creationId xmlns:a16="http://schemas.microsoft.com/office/drawing/2014/main" id="{FCDAA7D4-C143-B0F8-CC6A-661A6E83D16A}"/>
              </a:ext>
            </a:extLst>
          </p:cNvPr>
          <p:cNvSpPr>
            <a:spLocks noGrp="1"/>
          </p:cNvSpPr>
          <p:nvPr>
            <p:ph idx="12"/>
          </p:nvPr>
        </p:nvSpPr>
        <p:spPr>
          <a:xfrm>
            <a:off x="5170952" y="1604963"/>
            <a:ext cx="4258162" cy="2531608"/>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3" name="Rectangle 12">
            <a:extLst>
              <a:ext uri="{FF2B5EF4-FFF2-40B4-BE49-F238E27FC236}">
                <a16:creationId xmlns:a16="http://schemas.microsoft.com/office/drawing/2014/main" id="{8CA7FFC8-110F-921A-AF44-63A4A690BF51}"/>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4" name="TextBox 13">
            <a:extLst>
              <a:ext uri="{FF2B5EF4-FFF2-40B4-BE49-F238E27FC236}">
                <a16:creationId xmlns:a16="http://schemas.microsoft.com/office/drawing/2014/main" id="{34D1B4A9-E83E-A745-72F2-2FC927129DD6}"/>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80ACBE71-D968-9A71-F9C5-3BB96759F3D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8382FE76-305C-F0C7-A73B-3EEDA1A0ECA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22" name="Title 1">
            <a:extLst>
              <a:ext uri="{FF2B5EF4-FFF2-40B4-BE49-F238E27FC236}">
                <a16:creationId xmlns:a16="http://schemas.microsoft.com/office/drawing/2014/main" id="{9B52E1CB-304C-EDB4-1834-BF9E63B9DA74}"/>
              </a:ext>
            </a:extLst>
          </p:cNvPr>
          <p:cNvSpPr>
            <a:spLocks noGrp="1"/>
          </p:cNvSpPr>
          <p:nvPr>
            <p:ph type="title"/>
          </p:nvPr>
        </p:nvSpPr>
        <p:spPr>
          <a:xfrm>
            <a:off x="452439" y="549275"/>
            <a:ext cx="9001124"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400186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13591857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9" name="2 Marcador de posición de imagen">
            <a:extLst>
              <a:ext uri="{FF2B5EF4-FFF2-40B4-BE49-F238E27FC236}">
                <a16:creationId xmlns:a16="http://schemas.microsoft.com/office/drawing/2014/main" id="{D9EB351D-0F82-3538-E075-E445CF9F2C06}"/>
              </a:ext>
            </a:extLst>
          </p:cNvPr>
          <p:cNvSpPr>
            <a:spLocks noGrp="1"/>
          </p:cNvSpPr>
          <p:nvPr>
            <p:ph type="pic" sz="quarter" idx="11"/>
          </p:nvPr>
        </p:nvSpPr>
        <p:spPr>
          <a:xfrm>
            <a:off x="2581" y="3176"/>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2" name="Content Placeholder 2">
            <a:extLst>
              <a:ext uri="{FF2B5EF4-FFF2-40B4-BE49-F238E27FC236}">
                <a16:creationId xmlns:a16="http://schemas.microsoft.com/office/drawing/2014/main" id="{20728951-0392-B928-5868-9C332ECCBC3E}"/>
              </a:ext>
            </a:extLst>
          </p:cNvPr>
          <p:cNvSpPr>
            <a:spLocks noGrp="1"/>
          </p:cNvSpPr>
          <p:nvPr>
            <p:ph idx="1"/>
          </p:nvPr>
        </p:nvSpPr>
        <p:spPr>
          <a:xfrm>
            <a:off x="2609171"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Rectangle 6">
            <a:extLst>
              <a:ext uri="{FF2B5EF4-FFF2-40B4-BE49-F238E27FC236}">
                <a16:creationId xmlns:a16="http://schemas.microsoft.com/office/drawing/2014/main" id="{B04E2F7F-2248-4CA8-94B3-40DE50E81E2B}"/>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8" name="TextBox 7">
            <a:extLst>
              <a:ext uri="{FF2B5EF4-FFF2-40B4-BE49-F238E27FC236}">
                <a16:creationId xmlns:a16="http://schemas.microsoft.com/office/drawing/2014/main" id="{D58953A8-BD24-DA60-FDB3-9C1C82268DBF}"/>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DA99B9B0-CBA7-5FB5-95EA-3DFF7BFAFE9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10" name="TextBox 9">
            <a:extLst>
              <a:ext uri="{FF2B5EF4-FFF2-40B4-BE49-F238E27FC236}">
                <a16:creationId xmlns:a16="http://schemas.microsoft.com/office/drawing/2014/main" id="{08B8541A-BFCE-759C-593B-1AEEB7385699}"/>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16" name="Title 1">
            <a:extLst>
              <a:ext uri="{FF2B5EF4-FFF2-40B4-BE49-F238E27FC236}">
                <a16:creationId xmlns:a16="http://schemas.microsoft.com/office/drawing/2014/main" id="{E2013CEF-2E5F-D220-34A2-2E03E487E0B8}"/>
              </a:ext>
            </a:extLst>
          </p:cNvPr>
          <p:cNvSpPr>
            <a:spLocks noGrp="1"/>
          </p:cNvSpPr>
          <p:nvPr>
            <p:ph type="title"/>
          </p:nvPr>
        </p:nvSpPr>
        <p:spPr>
          <a:xfrm>
            <a:off x="2609170"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413601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6ADDF8-49F3-B5D9-BDF4-D4197762E8E2}"/>
              </a:ext>
            </a:extLst>
          </p:cNvPr>
          <p:cNvGraphicFramePr>
            <a:graphicFrameLocks noChangeAspect="1"/>
          </p:cNvGraphicFramePr>
          <p:nvPr userDrawn="1">
            <p:custDataLst>
              <p:tags r:id="rId1"/>
            </p:custDataLst>
            <p:extLst>
              <p:ext uri="{D42A27DB-BD31-4B8C-83A1-F6EECF244321}">
                <p14:modId xmlns:p14="http://schemas.microsoft.com/office/powerpoint/2010/main" val="212625481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think-cell data - do not delete" hidden="1">
                        <a:extLst>
                          <a:ext uri="{FF2B5EF4-FFF2-40B4-BE49-F238E27FC236}">
                            <a16:creationId xmlns:a16="http://schemas.microsoft.com/office/drawing/2014/main" id="{C56ADDF8-49F3-B5D9-BDF4-D4197762E8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5" name="2 Marcador de posición de imagen">
            <a:extLst>
              <a:ext uri="{FF2B5EF4-FFF2-40B4-BE49-F238E27FC236}">
                <a16:creationId xmlns:a16="http://schemas.microsoft.com/office/drawing/2014/main" id="{46784E3B-D055-AA84-7EF7-A27D8F390836}"/>
              </a:ext>
            </a:extLst>
          </p:cNvPr>
          <p:cNvSpPr>
            <a:spLocks noGrp="1"/>
          </p:cNvSpPr>
          <p:nvPr>
            <p:ph type="pic" sz="quarter" idx="11"/>
          </p:nvPr>
        </p:nvSpPr>
        <p:spPr>
          <a:xfrm>
            <a:off x="7548166" y="0"/>
            <a:ext cx="2357834" cy="5796174"/>
          </a:xfrm>
          <a:prstGeom prst="rect">
            <a:avLst/>
          </a:prstGeom>
          <a:solidFill>
            <a:schemeClr val="bg1">
              <a:lumMod val="85000"/>
              <a:alpha val="50000"/>
            </a:schemeClr>
          </a:solidFill>
        </p:spPr>
        <p:txBody>
          <a:bodyPr/>
          <a:lstStyle>
            <a:lvl1pPr marL="0" indent="0">
              <a:buNone/>
              <a:defRPr sz="975"/>
            </a:lvl1pPr>
          </a:lstStyle>
          <a:p>
            <a:endParaRPr lang="es-SV" dirty="0"/>
          </a:p>
        </p:txBody>
      </p:sp>
      <p:sp>
        <p:nvSpPr>
          <p:cNvPr id="17" name="Content Placeholder 2">
            <a:extLst>
              <a:ext uri="{FF2B5EF4-FFF2-40B4-BE49-F238E27FC236}">
                <a16:creationId xmlns:a16="http://schemas.microsoft.com/office/drawing/2014/main" id="{95BD6D54-29D6-5492-3E38-D814D5A8DEA3}"/>
              </a:ext>
            </a:extLst>
          </p:cNvPr>
          <p:cNvSpPr>
            <a:spLocks noGrp="1"/>
          </p:cNvSpPr>
          <p:nvPr>
            <p:ph idx="1"/>
          </p:nvPr>
        </p:nvSpPr>
        <p:spPr>
          <a:xfrm>
            <a:off x="476888" y="1376721"/>
            <a:ext cx="6844392" cy="4422629"/>
          </a:xfrm>
          <a:prstGeom prst="rect">
            <a:avLst/>
          </a:prstGeom>
        </p:spPr>
        <p:txBody>
          <a:bodyPr/>
          <a:lstStyle>
            <a:lvl1pPr marL="0" indent="0">
              <a:buClr>
                <a:srgbClr val="00B259"/>
              </a:buClr>
              <a:buFont typeface="Wingdings" panose="05000000000000000000" pitchFamily="2" charset="2"/>
              <a:buNone/>
              <a:defRPr sz="1400" b="0">
                <a:solidFill>
                  <a:srgbClr val="000043"/>
                </a:solidFill>
                <a:effectLst/>
                <a:latin typeface="Century Gothic" panose="020B0502020202020204" pitchFamily="34" charset="0"/>
              </a:defRPr>
            </a:lvl1pPr>
            <a:lvl2pPr marL="742969" indent="-274744">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8" name="Rectangle 17">
            <a:extLst>
              <a:ext uri="{FF2B5EF4-FFF2-40B4-BE49-F238E27FC236}">
                <a16:creationId xmlns:a16="http://schemas.microsoft.com/office/drawing/2014/main" id="{D3A01B56-C0CE-D2DD-BDFE-D7DAE19CB43F}"/>
              </a:ext>
            </a:extLst>
          </p:cNvPr>
          <p:cNvSpPr/>
          <p:nvPr userDrawn="1"/>
        </p:nvSpPr>
        <p:spPr bwMode="auto">
          <a:xfrm rot="5400000" flipH="1">
            <a:off x="4704015" y="1667446"/>
            <a:ext cx="497970" cy="9906000"/>
          </a:xfrm>
          <a:prstGeom prst="rect">
            <a:avLst/>
          </a:prstGeom>
          <a:solidFill>
            <a:srgbClr val="00B259"/>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marL="0" marR="0" indent="0" algn="ctr" defTabSz="742969" rtl="0" eaLnBrk="1" fontAlgn="base" latinLnBrk="0" hangingPunct="1">
              <a:lnSpc>
                <a:spcPct val="87000"/>
              </a:lnSpc>
              <a:spcBef>
                <a:spcPct val="0"/>
              </a:spcBef>
              <a:spcAft>
                <a:spcPct val="0"/>
              </a:spcAft>
              <a:buClrTx/>
              <a:buSzTx/>
              <a:buFontTx/>
              <a:buNone/>
              <a:tabLst/>
            </a:pPr>
            <a:endParaRPr kumimoji="0" lang="en-US" sz="1950" b="1" i="0" u="none" strike="noStrike" cap="none" normalizeH="0" baseline="0" dirty="0">
              <a:ln>
                <a:noFill/>
              </a:ln>
              <a:solidFill>
                <a:schemeClr val="tx1"/>
              </a:solidFill>
              <a:effectLst>
                <a:outerShdw blurRad="38100" dist="38100" dir="2700000" algn="tl">
                  <a:srgbClr val="000000">
                    <a:alpha val="43137"/>
                  </a:srgbClr>
                </a:outerShdw>
              </a:effectLst>
              <a:latin typeface="Arial Narrow" pitchFamily="34" charset="0"/>
            </a:endParaRPr>
          </a:p>
        </p:txBody>
      </p:sp>
      <p:sp>
        <p:nvSpPr>
          <p:cNvPr id="19" name="TextBox 18">
            <a:extLst>
              <a:ext uri="{FF2B5EF4-FFF2-40B4-BE49-F238E27FC236}">
                <a16:creationId xmlns:a16="http://schemas.microsoft.com/office/drawing/2014/main" id="{06E6890A-4036-37A5-EB43-3BFB8C66682D}"/>
              </a:ext>
            </a:extLst>
          </p:cNvPr>
          <p:cNvSpPr txBox="1"/>
          <p:nvPr userDrawn="1"/>
        </p:nvSpPr>
        <p:spPr>
          <a:xfrm>
            <a:off x="9334670" y="6510380"/>
            <a:ext cx="365537" cy="201145"/>
          </a:xfrm>
          <a:prstGeom prst="rect">
            <a:avLst/>
          </a:prstGeom>
          <a:noFill/>
        </p:spPr>
        <p:txBody>
          <a:bodyPr wrap="square" rtlCol="0">
            <a:spAutoFit/>
          </a:bodyPr>
          <a:lstStyle/>
          <a:p>
            <a:pPr algn="ctr"/>
            <a:fld id="{75AB00F2-225C-4E11-A1EA-9F2BE6CDD0A3}" type="slidenum">
              <a:rPr lang="en-US" sz="813" smtClean="0">
                <a:solidFill>
                  <a:schemeClr val="bg1"/>
                </a:solidFill>
                <a:latin typeface="Century Gothic" panose="020B0502020202020204" pitchFamily="34" charset="0"/>
              </a:rPr>
              <a:t>‹#›</a:t>
            </a:fld>
            <a:endParaRPr lang="en-US" sz="813" dirty="0">
              <a:solidFill>
                <a:schemeClr val="bg1"/>
              </a:solidFill>
              <a:latin typeface="Century Gothic" panose="020B0502020202020204" pitchFamily="34" charset="0"/>
            </a:endParaRPr>
          </a:p>
        </p:txBody>
      </p:sp>
      <p:pic>
        <p:nvPicPr>
          <p:cNvPr id="20" name="Graphic 19">
            <a:extLst>
              <a:ext uri="{FF2B5EF4-FFF2-40B4-BE49-F238E27FC236}">
                <a16:creationId xmlns:a16="http://schemas.microsoft.com/office/drawing/2014/main" id="{DEB3EB27-5CC7-2F84-E2B8-0834BF6A180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0060" y="6503869"/>
            <a:ext cx="172378" cy="214166"/>
          </a:xfrm>
          <a:prstGeom prst="rect">
            <a:avLst/>
          </a:prstGeom>
        </p:spPr>
      </p:pic>
      <p:sp>
        <p:nvSpPr>
          <p:cNvPr id="21" name="TextBox 20">
            <a:extLst>
              <a:ext uri="{FF2B5EF4-FFF2-40B4-BE49-F238E27FC236}">
                <a16:creationId xmlns:a16="http://schemas.microsoft.com/office/drawing/2014/main" id="{60ED6837-ACCF-9138-B7F8-43822296650F}"/>
              </a:ext>
            </a:extLst>
          </p:cNvPr>
          <p:cNvSpPr txBox="1"/>
          <p:nvPr userDrawn="1"/>
        </p:nvSpPr>
        <p:spPr>
          <a:xfrm>
            <a:off x="476888" y="6497844"/>
            <a:ext cx="5897452" cy="226216"/>
          </a:xfrm>
          <a:prstGeom prst="rect">
            <a:avLst/>
          </a:prstGeom>
          <a:noFill/>
        </p:spPr>
        <p:txBody>
          <a:bodyPr wrap="square" rtlCol="0">
            <a:spAutoFit/>
          </a:bodyPr>
          <a:lstStyle/>
          <a:p>
            <a:pPr algn="l"/>
            <a:r>
              <a:rPr lang="el-GR" sz="1000" b="0" dirty="0">
                <a:solidFill>
                  <a:schemeClr val="bg1"/>
                </a:solidFill>
                <a:latin typeface="+mj-lt"/>
              </a:rPr>
              <a:t>ΕΝΗΜΕΡΩΤΙΚΟ ΔΕΛΤΙΟ</a:t>
            </a:r>
            <a:endParaRPr lang="en-US" sz="1000" b="0" dirty="0">
              <a:solidFill>
                <a:schemeClr val="bg1"/>
              </a:solidFill>
              <a:latin typeface="+mj-lt"/>
            </a:endParaRPr>
          </a:p>
        </p:txBody>
      </p:sp>
      <p:sp>
        <p:nvSpPr>
          <p:cNvPr id="24" name="Title 1">
            <a:extLst>
              <a:ext uri="{FF2B5EF4-FFF2-40B4-BE49-F238E27FC236}">
                <a16:creationId xmlns:a16="http://schemas.microsoft.com/office/drawing/2014/main" id="{09BE9964-C14D-C624-9D26-BE0F408147B4}"/>
              </a:ext>
            </a:extLst>
          </p:cNvPr>
          <p:cNvSpPr>
            <a:spLocks noGrp="1"/>
          </p:cNvSpPr>
          <p:nvPr>
            <p:ph type="title"/>
          </p:nvPr>
        </p:nvSpPr>
        <p:spPr>
          <a:xfrm>
            <a:off x="476888" y="549275"/>
            <a:ext cx="6844392" cy="609600"/>
          </a:xfrm>
          <a:prstGeom prst="rect">
            <a:avLst/>
          </a:prstGeom>
        </p:spPr>
        <p:txBody>
          <a:bodyPr vert="horz" lIns="0"/>
          <a:lstStyle>
            <a:lvl1pPr>
              <a:defRPr sz="1800" b="1">
                <a:solidFill>
                  <a:srgbClr val="000043"/>
                </a:solidFill>
                <a:effectLst/>
                <a:latin typeface="Century Gothic" panose="020B0502020202020204" pitchFamily="34" charset="0"/>
              </a:defRPr>
            </a:lvl1pPr>
          </a:lstStyle>
          <a:p>
            <a:r>
              <a:rPr lang="en-US" dirty="0"/>
              <a:t>Click to edit Master title style</a:t>
            </a:r>
            <a:endParaRPr lang="el-GR" dirty="0"/>
          </a:p>
        </p:txBody>
      </p:sp>
    </p:spTree>
    <p:extLst>
      <p:ext uri="{BB962C8B-B14F-4D97-AF65-F5344CB8AC3E}">
        <p14:creationId xmlns:p14="http://schemas.microsoft.com/office/powerpoint/2010/main" val="201342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ags" Target="../tags/tag2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20.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D3D5E9-C2E5-45CA-B06A-70C20A1F98EB}"/>
              </a:ext>
            </a:extLst>
          </p:cNvPr>
          <p:cNvGraphicFramePr>
            <a:graphicFrameLocks noChangeAspect="1"/>
          </p:cNvGraphicFramePr>
          <p:nvPr userDrawn="1">
            <p:custDataLst>
              <p:tags r:id="rId19"/>
            </p:custDataLst>
            <p:extLst>
              <p:ext uri="{D42A27DB-BD31-4B8C-83A1-F6EECF244321}">
                <p14:modId xmlns:p14="http://schemas.microsoft.com/office/powerpoint/2010/main" val="27174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25" imgH="426" progId="TCLayout.ActiveDocument.1">
                  <p:embed/>
                </p:oleObj>
              </mc:Choice>
              <mc:Fallback>
                <p:oleObj name="think-cell Slide" r:id="rId21" imgW="425" imgH="426" progId="TCLayout.ActiveDocument.1">
                  <p:embed/>
                  <p:pic>
                    <p:nvPicPr>
                      <p:cNvPr id="3" name="Object 2" hidden="1">
                        <a:extLst>
                          <a:ext uri="{FF2B5EF4-FFF2-40B4-BE49-F238E27FC236}">
                            <a16:creationId xmlns:a16="http://schemas.microsoft.com/office/drawing/2014/main" id="{33D3D5E9-C2E5-45CA-B06A-70C20A1F98E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8E2757-481E-43A2-93BA-74885A933613}"/>
              </a:ext>
            </a:extLst>
          </p:cNvPr>
          <p:cNvSpPr/>
          <p:nvPr userDrawn="1">
            <p:custDataLst>
              <p:tags r:id="rId20"/>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GB"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
        <p:nvSpPr>
          <p:cNvPr id="1106949" name="Rectangle 5"/>
          <p:cNvSpPr>
            <a:spLocks noChangeArrowheads="1"/>
          </p:cNvSpPr>
          <p:nvPr/>
        </p:nvSpPr>
        <p:spPr bwMode="auto">
          <a:xfrm>
            <a:off x="914400" y="5943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sz="2400">
              <a:solidFill>
                <a:srgbClr val="000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821" r:id="rId1"/>
    <p:sldLayoutId id="2147483797" r:id="rId2"/>
    <p:sldLayoutId id="2147483799" r:id="rId3"/>
    <p:sldLayoutId id="2147483798" r:id="rId4"/>
    <p:sldLayoutId id="2147483830" r:id="rId5"/>
    <p:sldLayoutId id="2147483832" r:id="rId6"/>
    <p:sldLayoutId id="2147483829" r:id="rId7"/>
    <p:sldLayoutId id="2147483828" r:id="rId8"/>
    <p:sldLayoutId id="2147483833" r:id="rId9"/>
    <p:sldLayoutId id="2147483851" r:id="rId10"/>
    <p:sldLayoutId id="2147483856" r:id="rId11"/>
    <p:sldLayoutId id="2147483800" r:id="rId12"/>
    <p:sldLayoutId id="2147483802" r:id="rId13"/>
    <p:sldLayoutId id="2147483826" r:id="rId14"/>
    <p:sldLayoutId id="2147483822" r:id="rId15"/>
    <p:sldLayoutId id="2147483855" r:id="rId16"/>
    <p:sldLayoutId id="2147483803" r:id="rId17"/>
  </p:sldLayoutIdLst>
  <p:transition spd="med"/>
  <p:hf hdr="0" dt="0"/>
  <p:txStyles>
    <p:titleStyle>
      <a:lvl1pPr algn="l" rtl="0" eaLnBrk="0" fontAlgn="base" hangingPunct="0">
        <a:lnSpc>
          <a:spcPct val="87000"/>
        </a:lnSpc>
        <a:spcBef>
          <a:spcPct val="0"/>
        </a:spcBef>
        <a:spcAft>
          <a:spcPct val="0"/>
        </a:spcAft>
        <a:defRPr sz="3600"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p:titleStyle>
    <p:bodyStyle>
      <a:lvl1pPr marL="577893" indent="-577893" algn="l" rtl="0" eaLnBrk="0" fontAlgn="base" hangingPunct="0">
        <a:spcBef>
          <a:spcPct val="0"/>
        </a:spcBef>
        <a:spcAft>
          <a:spcPct val="25000"/>
        </a:spcAft>
        <a:buClr>
          <a:schemeClr val="accent2"/>
        </a:buClr>
        <a:buFont typeface="Wingdings 3" pitchFamily="18" charset="2"/>
        <a:buChar char="p"/>
        <a:defRPr sz="2800" b="1">
          <a:solidFill>
            <a:schemeClr val="bg1"/>
          </a:solidFill>
          <a:effectLst>
            <a:outerShdw blurRad="38100" dist="38100" dir="2700000" algn="tl">
              <a:srgbClr val="C0C0C0"/>
            </a:outerShdw>
          </a:effectLst>
          <a:latin typeface="+mn-lt"/>
          <a:ea typeface="+mn-ea"/>
          <a:cs typeface="+mn-cs"/>
        </a:defRPr>
      </a:lvl1pPr>
      <a:lvl2pPr marL="1227228" indent="-373090"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2pPr>
      <a:lvl3pPr marL="1905144" indent="-381028"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3pPr>
      <a:lvl4pPr marL="2667201"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4pPr>
      <a:lvl5pPr marL="3429258"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p:bodyStyle>
    <p:otherStyle>
      <a:defPPr>
        <a:defRPr lang="el-GR"/>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2" algn="l" defTabSz="914469" rtl="0" eaLnBrk="1" latinLnBrk="0" hangingPunct="1">
        <a:defRPr sz="1800" kern="1200">
          <a:solidFill>
            <a:schemeClr val="tx1"/>
          </a:solidFill>
          <a:latin typeface="+mn-lt"/>
          <a:ea typeface="+mn-ea"/>
          <a:cs typeface="+mn-cs"/>
        </a:defRPr>
      </a:lvl4pPr>
      <a:lvl5pPr marL="1828938"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5"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3"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72" userDrawn="1">
          <p15:clr>
            <a:srgbClr val="F26B43"/>
          </p15:clr>
        </p15:guide>
        <p15:guide id="3" pos="6068" userDrawn="1">
          <p15:clr>
            <a:srgbClr val="F26B43"/>
          </p15:clr>
        </p15:guide>
        <p15:guide id="4" pos="3120" userDrawn="1">
          <p15:clr>
            <a:srgbClr val="F26B43"/>
          </p15:clr>
        </p15:guide>
        <p15:guide id="5" orient="horz" pos="232" userDrawn="1">
          <p15:clr>
            <a:srgbClr val="F26B43"/>
          </p15:clr>
        </p15:guide>
        <p15:guide id="6" orient="horz" pos="4088" userDrawn="1">
          <p15:clr>
            <a:srgbClr val="F26B43"/>
          </p15:clr>
        </p15:guide>
        <p15:guide id="7" pos="285" userDrawn="1">
          <p15:clr>
            <a:srgbClr val="F26B43"/>
          </p15:clr>
        </p15:guide>
        <p15:guide id="8" pos="5955" userDrawn="1">
          <p15:clr>
            <a:srgbClr val="F26B43"/>
          </p15:clr>
        </p15:guide>
        <p15:guide id="9" orient="horz" pos="346"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D3D5E9-C2E5-45CA-B06A-70C20A1F98EB}"/>
              </a:ext>
            </a:extLst>
          </p:cNvPr>
          <p:cNvGraphicFramePr>
            <a:graphicFrameLocks noChangeAspect="1"/>
          </p:cNvGraphicFramePr>
          <p:nvPr userDrawn="1">
            <p:custDataLst>
              <p:tags r:id="rId20"/>
            </p:custDataLst>
            <p:extLst>
              <p:ext uri="{D42A27DB-BD31-4B8C-83A1-F6EECF244321}">
                <p14:modId xmlns:p14="http://schemas.microsoft.com/office/powerpoint/2010/main" val="271748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25" imgH="426" progId="TCLayout.ActiveDocument.1">
                  <p:embed/>
                </p:oleObj>
              </mc:Choice>
              <mc:Fallback>
                <p:oleObj name="think-cell Slide" r:id="rId22" imgW="425" imgH="426" progId="TCLayout.ActiveDocument.1">
                  <p:embed/>
                  <p:pic>
                    <p:nvPicPr>
                      <p:cNvPr id="3" name="Object 2" hidden="1">
                        <a:extLst>
                          <a:ext uri="{FF2B5EF4-FFF2-40B4-BE49-F238E27FC236}">
                            <a16:creationId xmlns:a16="http://schemas.microsoft.com/office/drawing/2014/main" id="{33D3D5E9-C2E5-45CA-B06A-70C20A1F98EB}"/>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8E2757-481E-43A2-93BA-74885A933613}"/>
              </a:ext>
            </a:extLst>
          </p:cNvPr>
          <p:cNvSpPr/>
          <p:nvPr userDrawn="1">
            <p:custDataLst>
              <p:tags r:id="rId21"/>
            </p:custDataLst>
          </p:nvPr>
        </p:nvSpPr>
        <p:spPr bwMode="auto">
          <a:xfrm>
            <a:off x="1"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69" rtl="0" eaLnBrk="1" fontAlgn="base" latinLnBrk="0" hangingPunct="1">
              <a:lnSpc>
                <a:spcPct val="87000"/>
              </a:lnSpc>
              <a:spcBef>
                <a:spcPct val="0"/>
              </a:spcBef>
              <a:spcAft>
                <a:spcPct val="0"/>
              </a:spcAft>
              <a:buClrTx/>
              <a:buSzTx/>
              <a:buFontTx/>
              <a:buNone/>
              <a:tabLst/>
            </a:pPr>
            <a:endParaRPr kumimoji="0" lang="en-GB" sz="3600" b="1" i="0" u="none" strike="noStrike" cap="none" normalizeH="0" baseline="0">
              <a:ln>
                <a:noFill/>
              </a:ln>
              <a:solidFill>
                <a:schemeClr val="tx1"/>
              </a:solidFill>
              <a:effectLst>
                <a:outerShdw blurRad="38100" dist="38100" dir="2700000" algn="tl">
                  <a:srgbClr val="000000">
                    <a:alpha val="43137"/>
                  </a:srgbClr>
                </a:outerShdw>
              </a:effectLst>
              <a:latin typeface="Arial Narrow" pitchFamily="34" charset="0"/>
              <a:ea typeface="+mj-ea"/>
              <a:cs typeface="+mj-cs"/>
              <a:sym typeface="Arial Narrow" panose="020B0606020202030204" pitchFamily="34" charset="0"/>
            </a:endParaRPr>
          </a:p>
        </p:txBody>
      </p:sp>
      <p:sp>
        <p:nvSpPr>
          <p:cNvPr id="1106949" name="Rectangle 5"/>
          <p:cNvSpPr>
            <a:spLocks noChangeArrowheads="1"/>
          </p:cNvSpPr>
          <p:nvPr/>
        </p:nvSpPr>
        <p:spPr bwMode="auto">
          <a:xfrm>
            <a:off x="914400" y="5943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l-GR"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797663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ransition spd="med"/>
  <p:hf hdr="0" dt="0"/>
  <p:txStyles>
    <p:titleStyle>
      <a:lvl1pPr algn="l" rtl="0" eaLnBrk="0" fontAlgn="base" hangingPunct="0">
        <a:lnSpc>
          <a:spcPct val="87000"/>
        </a:lnSpc>
        <a:spcBef>
          <a:spcPct val="0"/>
        </a:spcBef>
        <a:spcAft>
          <a:spcPct val="0"/>
        </a:spcAft>
        <a:defRPr sz="3600"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p:titleStyle>
    <p:bodyStyle>
      <a:lvl1pPr marL="577893" indent="-577893" algn="l" rtl="0" eaLnBrk="0" fontAlgn="base" hangingPunct="0">
        <a:spcBef>
          <a:spcPct val="0"/>
        </a:spcBef>
        <a:spcAft>
          <a:spcPct val="25000"/>
        </a:spcAft>
        <a:buClr>
          <a:schemeClr val="accent2"/>
        </a:buClr>
        <a:buFont typeface="Wingdings 3" pitchFamily="18" charset="2"/>
        <a:buChar char="p"/>
        <a:defRPr sz="2800" b="1">
          <a:solidFill>
            <a:schemeClr val="bg1"/>
          </a:solidFill>
          <a:effectLst>
            <a:outerShdw blurRad="38100" dist="38100" dir="2700000" algn="tl">
              <a:srgbClr val="C0C0C0"/>
            </a:outerShdw>
          </a:effectLst>
          <a:latin typeface="+mn-lt"/>
          <a:ea typeface="+mn-ea"/>
          <a:cs typeface="+mn-cs"/>
        </a:defRPr>
      </a:lvl1pPr>
      <a:lvl2pPr marL="1227228" indent="-373090"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2pPr>
      <a:lvl3pPr marL="1905144" indent="-381028" algn="l" rtl="0" eaLnBrk="0" fontAlgn="base" hangingPunct="0">
        <a:spcBef>
          <a:spcPct val="0"/>
        </a:spcBef>
        <a:spcAft>
          <a:spcPct val="25000"/>
        </a:spcAft>
        <a:buClr>
          <a:schemeClr val="accent2"/>
        </a:buClr>
        <a:buFont typeface="Wingdings 3" pitchFamily="18" charset="2"/>
        <a:buChar char="p"/>
        <a:defRPr sz="2400" b="1">
          <a:solidFill>
            <a:schemeClr val="bg1"/>
          </a:solidFill>
          <a:latin typeface="+mn-lt"/>
        </a:defRPr>
      </a:lvl3pPr>
      <a:lvl4pPr marL="2667201"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4pPr>
      <a:lvl5pPr marL="3429258" indent="-381028" algn="l" rtl="0" eaLnBrk="0" fontAlgn="base" hangingPunct="0">
        <a:spcBef>
          <a:spcPct val="0"/>
        </a:spcBef>
        <a:spcAft>
          <a:spcPct val="25000"/>
        </a:spcAft>
        <a:buClr>
          <a:schemeClr val="accent2"/>
        </a:buClr>
        <a:buFont typeface="Wingdings 3" pitchFamily="18" charset="2"/>
        <a:buChar char="p"/>
        <a:defRPr sz="2000" b="1">
          <a:solidFill>
            <a:schemeClr val="bg1"/>
          </a:solidFill>
          <a:latin typeface="+mn-lt"/>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p:bodyStyle>
    <p:otherStyle>
      <a:defPPr>
        <a:defRPr lang="el-GR"/>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2" algn="l" defTabSz="914469" rtl="0" eaLnBrk="1" latinLnBrk="0" hangingPunct="1">
        <a:defRPr sz="1800" kern="1200">
          <a:solidFill>
            <a:schemeClr val="tx1"/>
          </a:solidFill>
          <a:latin typeface="+mn-lt"/>
          <a:ea typeface="+mn-ea"/>
          <a:cs typeface="+mn-cs"/>
        </a:defRPr>
      </a:lvl4pPr>
      <a:lvl5pPr marL="1828938"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5"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3"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72" userDrawn="1">
          <p15:clr>
            <a:srgbClr val="F26B43"/>
          </p15:clr>
        </p15:guide>
        <p15:guide id="3" pos="6068" userDrawn="1">
          <p15:clr>
            <a:srgbClr val="F26B43"/>
          </p15:clr>
        </p15:guide>
        <p15:guide id="4" pos="3120" userDrawn="1">
          <p15:clr>
            <a:srgbClr val="F26B43"/>
          </p15:clr>
        </p15:guide>
        <p15:guide id="5" orient="horz" pos="232" userDrawn="1">
          <p15:clr>
            <a:srgbClr val="F26B43"/>
          </p15:clr>
        </p15:guide>
        <p15:guide id="6" orient="horz" pos="4088" userDrawn="1">
          <p15:clr>
            <a:srgbClr val="F26B43"/>
          </p15:clr>
        </p15:guide>
        <p15:guide id="7" pos="285" userDrawn="1">
          <p15:clr>
            <a:srgbClr val="F26B43"/>
          </p15:clr>
        </p15:guide>
        <p15:guide id="8" pos="5955" userDrawn="1">
          <p15:clr>
            <a:srgbClr val="F26B43"/>
          </p15:clr>
        </p15:guide>
        <p15:guide id="9" orient="horz" pos="346" userDrawn="1">
          <p15:clr>
            <a:srgbClr val="F26B43"/>
          </p15:clr>
        </p15:guide>
        <p15:guide id="10"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tags" Target="../tags/tag39.xml"/><Relationship Id="rId5" Type="http://schemas.openxmlformats.org/officeDocument/2006/relationships/image" Target="../media/image1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0.xml"/><Relationship Id="rId1" Type="http://schemas.openxmlformats.org/officeDocument/2006/relationships/tags" Target="../tags/tag41.xml"/><Relationship Id="rId5" Type="http://schemas.openxmlformats.org/officeDocument/2006/relationships/image" Target="../media/image14.sv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notesSlide" Target="../notesSlides/notesSlide1.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image" Target="../media/image15.jpeg"/><Relationship Id="rId11" Type="http://schemas.openxmlformats.org/officeDocument/2006/relationships/image" Target="../media/image20.svg"/><Relationship Id="rId5" Type="http://schemas.openxmlformats.org/officeDocument/2006/relationships/image" Target="../media/image2.emf"/><Relationship Id="rId10" Type="http://schemas.openxmlformats.org/officeDocument/2006/relationships/image" Target="../media/image19.svg"/><Relationship Id="rId4" Type="http://schemas.openxmlformats.org/officeDocument/2006/relationships/oleObject" Target="../embeddings/oleObject23.bin"/><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Υπότιτλος 3">
            <a:extLst>
              <a:ext uri="{FF2B5EF4-FFF2-40B4-BE49-F238E27FC236}">
                <a16:creationId xmlns:a16="http://schemas.microsoft.com/office/drawing/2014/main" id="{445E3BAE-68AA-AE12-2812-ADB28C3476A5}"/>
              </a:ext>
            </a:extLst>
          </p:cNvPr>
          <p:cNvSpPr txBox="1">
            <a:spLocks/>
          </p:cNvSpPr>
          <p:nvPr/>
        </p:nvSpPr>
        <p:spPr>
          <a:xfrm>
            <a:off x="4404739" y="1183623"/>
            <a:ext cx="4486830" cy="430511"/>
          </a:xfrm>
          <a:prstGeom prst="rect">
            <a:avLst/>
          </a:prstGeom>
        </p:spPr>
        <p:txBody>
          <a:bodyPr/>
          <a:lstStyle>
            <a:lvl1pPr marL="711236" indent="-711236" algn="l" rtl="0" eaLnBrk="0" fontAlgn="base" hangingPunct="0">
              <a:spcBef>
                <a:spcPct val="0"/>
              </a:spcBef>
              <a:spcAft>
                <a:spcPct val="25000"/>
              </a:spcAft>
              <a:buClr>
                <a:schemeClr val="accent2"/>
              </a:buClr>
              <a:buFont typeface="Wingdings 3" pitchFamily="18" charset="2"/>
              <a:buChar char="p"/>
              <a:defRPr sz="3446" b="1">
                <a:solidFill>
                  <a:schemeClr val="bg1"/>
                </a:solidFill>
                <a:effectLst>
                  <a:outerShdw blurRad="38100" dist="38100" dir="2700000" algn="tl">
                    <a:srgbClr val="C0C0C0"/>
                  </a:outerShdw>
                </a:effectLst>
                <a:latin typeface="+mn-lt"/>
                <a:ea typeface="+mn-ea"/>
                <a:cs typeface="+mn-cs"/>
              </a:defRPr>
            </a:lvl1pPr>
            <a:lvl2pPr marL="1510398" indent="-459177" algn="l" rtl="0" eaLnBrk="0" fontAlgn="base" hangingPunct="0">
              <a:spcBef>
                <a:spcPct val="0"/>
              </a:spcBef>
              <a:spcAft>
                <a:spcPct val="25000"/>
              </a:spcAft>
              <a:buClr>
                <a:schemeClr val="accent2"/>
              </a:buClr>
              <a:buFont typeface="Wingdings 3" pitchFamily="18" charset="2"/>
              <a:buChar char="p"/>
              <a:defRPr sz="2954" b="1">
                <a:solidFill>
                  <a:schemeClr val="bg1"/>
                </a:solidFill>
                <a:latin typeface="+mn-lt"/>
              </a:defRPr>
            </a:lvl2pPr>
            <a:lvl3pPr marL="2344733" indent="-468947" algn="l" rtl="0" eaLnBrk="0" fontAlgn="base" hangingPunct="0">
              <a:spcBef>
                <a:spcPct val="0"/>
              </a:spcBef>
              <a:spcAft>
                <a:spcPct val="25000"/>
              </a:spcAft>
              <a:buClr>
                <a:schemeClr val="accent2"/>
              </a:buClr>
              <a:buFont typeface="Wingdings 3" pitchFamily="18" charset="2"/>
              <a:buChar char="p"/>
              <a:defRPr sz="2954" b="1">
                <a:solidFill>
                  <a:schemeClr val="bg1"/>
                </a:solidFill>
                <a:latin typeface="+mn-lt"/>
              </a:defRPr>
            </a:lvl3pPr>
            <a:lvl4pPr marL="3282626" indent="-468947" algn="l" rtl="0" eaLnBrk="0" fontAlgn="base" hangingPunct="0">
              <a:spcBef>
                <a:spcPct val="0"/>
              </a:spcBef>
              <a:spcAft>
                <a:spcPct val="25000"/>
              </a:spcAft>
              <a:buClr>
                <a:schemeClr val="accent2"/>
              </a:buClr>
              <a:buFont typeface="Wingdings 3" pitchFamily="18" charset="2"/>
              <a:buChar char="p"/>
              <a:defRPr sz="2462" b="1">
                <a:solidFill>
                  <a:schemeClr val="bg1"/>
                </a:solidFill>
                <a:latin typeface="+mn-lt"/>
              </a:defRPr>
            </a:lvl4pPr>
            <a:lvl5pPr marL="4220519" indent="-468947" algn="l" rtl="0" eaLnBrk="0" fontAlgn="base" hangingPunct="0">
              <a:spcBef>
                <a:spcPct val="0"/>
              </a:spcBef>
              <a:spcAft>
                <a:spcPct val="25000"/>
              </a:spcAft>
              <a:buClr>
                <a:schemeClr val="accent2"/>
              </a:buClr>
              <a:buFont typeface="Wingdings 3" pitchFamily="18" charset="2"/>
              <a:buChar char="p"/>
              <a:defRPr sz="2462" b="1">
                <a:solidFill>
                  <a:schemeClr val="bg1"/>
                </a:solidFill>
                <a:latin typeface="+mn-lt"/>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marL="0" indent="0">
              <a:lnSpc>
                <a:spcPct val="100000"/>
              </a:lnSpc>
              <a:buNone/>
            </a:pPr>
            <a:r>
              <a:rPr lang="el-GR" sz="1800" kern="0" dirty="0">
                <a:solidFill>
                  <a:srgbClr val="00B259"/>
                </a:solidFill>
                <a:effectLst/>
                <a:latin typeface="Century Gothic" panose="020B0502020202020204" pitchFamily="34" charset="0"/>
              </a:rPr>
              <a:t>ΕΝΗΜΕΡΩΤΙΚΟ ΔΕΛΤΙΟ</a:t>
            </a:r>
            <a:endParaRPr lang="en-US" sz="1800" kern="0" dirty="0">
              <a:effectLst/>
            </a:endParaRPr>
          </a:p>
        </p:txBody>
      </p:sp>
      <p:pic>
        <p:nvPicPr>
          <p:cNvPr id="17" name="Picture 16">
            <a:extLst>
              <a:ext uri="{FF2B5EF4-FFF2-40B4-BE49-F238E27FC236}">
                <a16:creationId xmlns:a16="http://schemas.microsoft.com/office/drawing/2014/main" id="{6D5A712E-2CCB-F753-CED1-40E84E0002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04739" y="1704117"/>
            <a:ext cx="4068552" cy="922612"/>
          </a:xfrm>
          <a:prstGeom prst="rect">
            <a:avLst/>
          </a:prstGeom>
        </p:spPr>
      </p:pic>
      <p:sp>
        <p:nvSpPr>
          <p:cNvPr id="8" name="Rectangle 2">
            <a:extLst>
              <a:ext uri="{FF2B5EF4-FFF2-40B4-BE49-F238E27FC236}">
                <a16:creationId xmlns:a16="http://schemas.microsoft.com/office/drawing/2014/main" id="{BD3C64FF-4117-12DC-C9C1-422506B8D80E}"/>
              </a:ext>
            </a:extLst>
          </p:cNvPr>
          <p:cNvSpPr txBox="1">
            <a:spLocks noChangeArrowheads="1"/>
          </p:cNvSpPr>
          <p:nvPr/>
        </p:nvSpPr>
        <p:spPr>
          <a:xfrm>
            <a:off x="4404739" y="2412916"/>
            <a:ext cx="4975680" cy="1419676"/>
          </a:xfrm>
          <a:prstGeom prst="rect">
            <a:avLst/>
          </a:prstGeom>
          <a:ln>
            <a:noFill/>
          </a:ln>
          <a:effectLst/>
        </p:spPr>
        <p:txBody>
          <a:bodyPr anchor="b"/>
          <a:lstStyle>
            <a:lvl1pPr algn="l" rtl="0" eaLnBrk="0" fontAlgn="base" hangingPunct="0">
              <a:lnSpc>
                <a:spcPct val="87000"/>
              </a:lnSpc>
              <a:spcBef>
                <a:spcPct val="0"/>
              </a:spcBef>
              <a:spcAft>
                <a:spcPct val="0"/>
              </a:spcAft>
              <a:defRPr sz="4431" b="1">
                <a:solidFill>
                  <a:schemeClr val="bg1"/>
                </a:solidFill>
                <a:effectLst/>
                <a:latin typeface="+mj-lt"/>
                <a:ea typeface="+mj-ea"/>
                <a:cs typeface="+mj-cs"/>
              </a:defRPr>
            </a:lvl1pPr>
            <a:lvl2pPr algn="l" rtl="0" eaLnBrk="0" fontAlgn="base" hangingPunct="0">
              <a:lnSpc>
                <a:spcPct val="87000"/>
              </a:lnSpc>
              <a:spcBef>
                <a:spcPct val="0"/>
              </a:spcBef>
              <a:spcAft>
                <a:spcPct val="0"/>
              </a:spcAft>
              <a:defRPr sz="4431" b="1">
                <a:solidFill>
                  <a:schemeClr val="bg1"/>
                </a:solidFill>
                <a:latin typeface="Arial Narrow" pitchFamily="34" charset="0"/>
              </a:defRPr>
            </a:lvl2pPr>
            <a:lvl3pPr algn="l" rtl="0" eaLnBrk="0" fontAlgn="base" hangingPunct="0">
              <a:lnSpc>
                <a:spcPct val="87000"/>
              </a:lnSpc>
              <a:spcBef>
                <a:spcPct val="0"/>
              </a:spcBef>
              <a:spcAft>
                <a:spcPct val="0"/>
              </a:spcAft>
              <a:defRPr sz="4431" b="1">
                <a:solidFill>
                  <a:schemeClr val="bg1"/>
                </a:solidFill>
                <a:latin typeface="Arial Narrow" pitchFamily="34" charset="0"/>
              </a:defRPr>
            </a:lvl3pPr>
            <a:lvl4pPr algn="l" rtl="0" eaLnBrk="0" fontAlgn="base" hangingPunct="0">
              <a:lnSpc>
                <a:spcPct val="87000"/>
              </a:lnSpc>
              <a:spcBef>
                <a:spcPct val="0"/>
              </a:spcBef>
              <a:spcAft>
                <a:spcPct val="0"/>
              </a:spcAft>
              <a:defRPr sz="4431" b="1">
                <a:solidFill>
                  <a:schemeClr val="bg1"/>
                </a:solidFill>
                <a:latin typeface="Arial Narrow" pitchFamily="34" charset="0"/>
              </a:defRPr>
            </a:lvl4pPr>
            <a:lvl5pPr algn="l" rtl="0" eaLnBrk="0" fontAlgn="base" hangingPunct="0">
              <a:lnSpc>
                <a:spcPct val="87000"/>
              </a:lnSpc>
              <a:spcBef>
                <a:spcPct val="0"/>
              </a:spcBef>
              <a:spcAft>
                <a:spcPct val="0"/>
              </a:spcAft>
              <a:defRPr sz="4431" b="1">
                <a:solidFill>
                  <a:schemeClr val="bg1"/>
                </a:solidFill>
                <a:latin typeface="Arial Narrow" pitchFamily="34" charset="0"/>
              </a:defRPr>
            </a:lvl5pPr>
            <a:lvl6pPr marL="562737" algn="l" rtl="0" fontAlgn="base">
              <a:lnSpc>
                <a:spcPct val="87000"/>
              </a:lnSpc>
              <a:spcBef>
                <a:spcPct val="0"/>
              </a:spcBef>
              <a:spcAft>
                <a:spcPct val="0"/>
              </a:spcAft>
              <a:defRPr sz="4431" b="1">
                <a:solidFill>
                  <a:schemeClr val="bg1"/>
                </a:solidFill>
                <a:latin typeface="Arial Narrow" pitchFamily="34" charset="0"/>
              </a:defRPr>
            </a:lvl6pPr>
            <a:lvl7pPr marL="1125472" algn="l" rtl="0" fontAlgn="base">
              <a:lnSpc>
                <a:spcPct val="87000"/>
              </a:lnSpc>
              <a:spcBef>
                <a:spcPct val="0"/>
              </a:spcBef>
              <a:spcAft>
                <a:spcPct val="0"/>
              </a:spcAft>
              <a:defRPr sz="4431" b="1">
                <a:solidFill>
                  <a:schemeClr val="bg1"/>
                </a:solidFill>
                <a:latin typeface="Arial Narrow" pitchFamily="34" charset="0"/>
              </a:defRPr>
            </a:lvl7pPr>
            <a:lvl8pPr marL="1688207" algn="l" rtl="0" fontAlgn="base">
              <a:lnSpc>
                <a:spcPct val="87000"/>
              </a:lnSpc>
              <a:spcBef>
                <a:spcPct val="0"/>
              </a:spcBef>
              <a:spcAft>
                <a:spcPct val="0"/>
              </a:spcAft>
              <a:defRPr sz="4431" b="1">
                <a:solidFill>
                  <a:schemeClr val="bg1"/>
                </a:solidFill>
                <a:latin typeface="Arial Narrow" pitchFamily="34" charset="0"/>
              </a:defRPr>
            </a:lvl8pPr>
            <a:lvl9pPr marL="2250944" algn="l" rtl="0" fontAlgn="base">
              <a:lnSpc>
                <a:spcPct val="87000"/>
              </a:lnSpc>
              <a:spcBef>
                <a:spcPct val="0"/>
              </a:spcBef>
              <a:spcAft>
                <a:spcPct val="0"/>
              </a:spcAft>
              <a:defRPr sz="4431" b="1">
                <a:solidFill>
                  <a:schemeClr val="bg1"/>
                </a:solidFill>
                <a:latin typeface="Arial Narrow" pitchFamily="34" charset="0"/>
              </a:defRPr>
            </a:lvl9pPr>
          </a:lstStyle>
          <a:p>
            <a:pPr eaLnBrk="1" hangingPunct="1"/>
            <a:r>
              <a:rPr lang="el-GR" altLang="el-GR" sz="2400" b="0" dirty="0">
                <a:solidFill>
                  <a:srgbClr val="000043"/>
                </a:solidFill>
                <a:latin typeface="Century Gothic" panose="020B0502020202020204" pitchFamily="34" charset="0"/>
              </a:rPr>
              <a:t>Νέα Δράση - Επιχειρώ Στερεά </a:t>
            </a:r>
          </a:p>
        </p:txBody>
      </p:sp>
      <p:pic>
        <p:nvPicPr>
          <p:cNvPr id="12" name="Picture 11">
            <a:extLst>
              <a:ext uri="{FF2B5EF4-FFF2-40B4-BE49-F238E27FC236}">
                <a16:creationId xmlns:a16="http://schemas.microsoft.com/office/drawing/2014/main" id="{B68839A8-06DA-495E-A294-2668124DA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003" y="5509381"/>
            <a:ext cx="2703868" cy="625675"/>
          </a:xfrm>
          <a:prstGeom prst="rect">
            <a:avLst/>
          </a:prstGeom>
        </p:spPr>
      </p:pic>
      <p:pic>
        <p:nvPicPr>
          <p:cNvPr id="16" name="Picture 15">
            <a:extLst>
              <a:ext uri="{FF2B5EF4-FFF2-40B4-BE49-F238E27FC236}">
                <a16:creationId xmlns:a16="http://schemas.microsoft.com/office/drawing/2014/main" id="{2DA8B8B6-67F6-EC88-4362-CBF2F38E2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247" y="4857434"/>
            <a:ext cx="2427074" cy="436114"/>
          </a:xfrm>
          <a:prstGeom prst="rect">
            <a:avLst/>
          </a:prstGeom>
        </p:spPr>
      </p:pic>
      <p:pic>
        <p:nvPicPr>
          <p:cNvPr id="5" name="Picture Placeholder 4">
            <a:extLst>
              <a:ext uri="{FF2B5EF4-FFF2-40B4-BE49-F238E27FC236}">
                <a16:creationId xmlns:a16="http://schemas.microsoft.com/office/drawing/2014/main" id="{5EE0D429-108B-1365-79C4-4A3C4B019F98}"/>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29389" r="29389"/>
          <a:stretch>
            <a:fillRect/>
          </a:stretch>
        </p:blipFill>
        <p:spPr>
          <a:xfrm>
            <a:off x="0" y="0"/>
            <a:ext cx="4243065" cy="6858000"/>
          </a:xfrm>
          <a:prstGeom prst="rect">
            <a:avLst/>
          </a:prstGeom>
          <a:pattFill prst="pct5">
            <a:fgClr>
              <a:srgbClr val="000043"/>
            </a:fgClr>
            <a:bgClr>
              <a:srgbClr val="FFFFFF"/>
            </a:bgClr>
          </a:pattFill>
        </p:spPr>
      </p:pic>
    </p:spTree>
    <p:extLst>
      <p:ext uri="{BB962C8B-B14F-4D97-AF65-F5344CB8AC3E}">
        <p14:creationId xmlns:p14="http://schemas.microsoft.com/office/powerpoint/2010/main" val="31259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DDBBD7D-942B-1FE7-B587-B059948C3123}"/>
              </a:ext>
            </a:extLst>
          </p:cNvPr>
          <p:cNvGraphicFramePr>
            <a:graphicFrameLocks noChangeAspect="1"/>
          </p:cNvGraphicFramePr>
          <p:nvPr>
            <p:custDataLst>
              <p:tags r:id="rId1"/>
            </p:custDataLst>
            <p:extLst>
              <p:ext uri="{D42A27DB-BD31-4B8C-83A1-F6EECF244321}">
                <p14:modId xmlns:p14="http://schemas.microsoft.com/office/powerpoint/2010/main" val="1630793423"/>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think-cell data - do not delete" hidden="1">
                        <a:extLst>
                          <a:ext uri="{FF2B5EF4-FFF2-40B4-BE49-F238E27FC236}">
                            <a16:creationId xmlns:a16="http://schemas.microsoft.com/office/drawing/2014/main" id="{0DDBBD7D-942B-1FE7-B587-B059948C3123}"/>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8265BED-72B5-7BFB-E7D7-CAF4FD75A8A1}"/>
              </a:ext>
            </a:extLst>
          </p:cNvPr>
          <p:cNvSpPr>
            <a:spLocks noGrp="1"/>
          </p:cNvSpPr>
          <p:nvPr>
            <p:ph type="title"/>
          </p:nvPr>
        </p:nvSpPr>
        <p:spPr/>
        <p:txBody>
          <a:bodyPr vert="horz"/>
          <a:lstStyle/>
          <a:p>
            <a:r>
              <a:rPr lang="el-GR" dirty="0"/>
              <a:t>Στόχος της Δράσης</a:t>
            </a:r>
            <a:endParaRPr lang="en-US" dirty="0"/>
          </a:p>
        </p:txBody>
      </p:sp>
      <p:sp>
        <p:nvSpPr>
          <p:cNvPr id="4" name="Content Placeholder 3">
            <a:extLst>
              <a:ext uri="{FF2B5EF4-FFF2-40B4-BE49-F238E27FC236}">
                <a16:creationId xmlns:a16="http://schemas.microsoft.com/office/drawing/2014/main" id="{85D69555-4E08-C685-0043-F1B29A21A609}"/>
              </a:ext>
            </a:extLst>
          </p:cNvPr>
          <p:cNvSpPr>
            <a:spLocks noGrp="1"/>
          </p:cNvSpPr>
          <p:nvPr>
            <p:ph idx="1"/>
          </p:nvPr>
        </p:nvSpPr>
        <p:spPr>
          <a:xfrm>
            <a:off x="2344258" y="1099634"/>
            <a:ext cx="6930405" cy="2144211"/>
          </a:xfrm>
        </p:spPr>
        <p:txBody>
          <a:bodyPr anchor="ctr" anchorCtr="0"/>
          <a:lstStyle/>
          <a:p>
            <a:r>
              <a:rPr lang="el-GR" dirty="0"/>
              <a:t>Η Δράση «Επιχειρώ Στερεά» στοχεύει στην ενίσχυση υφισταμένων πολύ μικρών, μικρών και μεσαίων επιχειρήσεων της Περιφέρειας Στερεάς Ελλάδας, σύμφωνα με τους όρους της Αναλυτικής Πρόσκλησης, σε τομείς της Εθνικής Στρατηγικής Εξειδίκευσης</a:t>
            </a:r>
            <a:r>
              <a:rPr lang="en-US" dirty="0"/>
              <a:t>. </a:t>
            </a:r>
            <a:endParaRPr lang="el-GR" dirty="0"/>
          </a:p>
          <a:p>
            <a:r>
              <a:rPr lang="el-GR" dirty="0"/>
              <a:t>Παράλληλα, υποστηρίζει την ενίσχυση της εξωστρέφειας, τη βελτίωση της περιβαλλοντικής επίδοσης και την εξοικονόμηση ενέργειας, με την εφαρμογή βέλτιστων πρακτικών, την αναβάθμιση της ενεργειακής απόδοσης και την υιοθέτηση αρχών κυκλικής οικονομίας.</a:t>
            </a:r>
            <a:endParaRPr lang="en-US" dirty="0"/>
          </a:p>
        </p:txBody>
      </p:sp>
      <p:sp>
        <p:nvSpPr>
          <p:cNvPr id="2" name="Title 2">
            <a:extLst>
              <a:ext uri="{FF2B5EF4-FFF2-40B4-BE49-F238E27FC236}">
                <a16:creationId xmlns:a16="http://schemas.microsoft.com/office/drawing/2014/main" id="{56C02CC9-4A38-3630-D7E5-24B23DF03B85}"/>
              </a:ext>
            </a:extLst>
          </p:cNvPr>
          <p:cNvSpPr txBox="1">
            <a:spLocks/>
          </p:cNvSpPr>
          <p:nvPr/>
        </p:nvSpPr>
        <p:spPr>
          <a:xfrm>
            <a:off x="332207" y="3728755"/>
            <a:ext cx="8866222" cy="495300"/>
          </a:xfrm>
          <a:prstGeom prst="rect">
            <a:avLst/>
          </a:prstGeom>
        </p:spPr>
        <p:txBody>
          <a:bodyPr vert="horz"/>
          <a:lstStyle>
            <a:lvl1pPr algn="l" rtl="0" eaLnBrk="0" fontAlgn="base" hangingPunct="0">
              <a:lnSpc>
                <a:spcPct val="87000"/>
              </a:lnSpc>
              <a:spcBef>
                <a:spcPct val="0"/>
              </a:spcBef>
              <a:spcAft>
                <a:spcPct val="0"/>
              </a:spcAft>
              <a:defRPr sz="2000" b="1">
                <a:solidFill>
                  <a:srgbClr val="000043"/>
                </a:solidFill>
                <a:effectLst/>
                <a:latin typeface="Century Gothic" panose="020B0502020202020204" pitchFamily="34" charset="0"/>
                <a:ea typeface="+mj-ea"/>
                <a:cs typeface="+mj-cs"/>
              </a:defRPr>
            </a:lvl1pPr>
            <a:lvl2pPr algn="l" rtl="0" eaLnBrk="0" fontAlgn="base" hangingPunct="0">
              <a:lnSpc>
                <a:spcPct val="87000"/>
              </a:lnSpc>
              <a:spcBef>
                <a:spcPct val="0"/>
              </a:spcBef>
              <a:spcAft>
                <a:spcPct val="0"/>
              </a:spcAft>
              <a:defRPr sz="4431" b="1">
                <a:solidFill>
                  <a:schemeClr val="bg1"/>
                </a:solidFill>
                <a:latin typeface="Arial Narrow" pitchFamily="34" charset="0"/>
              </a:defRPr>
            </a:lvl2pPr>
            <a:lvl3pPr algn="l" rtl="0" eaLnBrk="0" fontAlgn="base" hangingPunct="0">
              <a:lnSpc>
                <a:spcPct val="87000"/>
              </a:lnSpc>
              <a:spcBef>
                <a:spcPct val="0"/>
              </a:spcBef>
              <a:spcAft>
                <a:spcPct val="0"/>
              </a:spcAft>
              <a:defRPr sz="4431" b="1">
                <a:solidFill>
                  <a:schemeClr val="bg1"/>
                </a:solidFill>
                <a:latin typeface="Arial Narrow" pitchFamily="34" charset="0"/>
              </a:defRPr>
            </a:lvl3pPr>
            <a:lvl4pPr algn="l" rtl="0" eaLnBrk="0" fontAlgn="base" hangingPunct="0">
              <a:lnSpc>
                <a:spcPct val="87000"/>
              </a:lnSpc>
              <a:spcBef>
                <a:spcPct val="0"/>
              </a:spcBef>
              <a:spcAft>
                <a:spcPct val="0"/>
              </a:spcAft>
              <a:defRPr sz="4431" b="1">
                <a:solidFill>
                  <a:schemeClr val="bg1"/>
                </a:solidFill>
                <a:latin typeface="Arial Narrow" pitchFamily="34" charset="0"/>
              </a:defRPr>
            </a:lvl4pPr>
            <a:lvl5pPr algn="l" rtl="0" eaLnBrk="0" fontAlgn="base" hangingPunct="0">
              <a:lnSpc>
                <a:spcPct val="87000"/>
              </a:lnSpc>
              <a:spcBef>
                <a:spcPct val="0"/>
              </a:spcBef>
              <a:spcAft>
                <a:spcPct val="0"/>
              </a:spcAft>
              <a:defRPr sz="4431" b="1">
                <a:solidFill>
                  <a:schemeClr val="bg1"/>
                </a:solidFill>
                <a:latin typeface="Arial Narrow" pitchFamily="34" charset="0"/>
              </a:defRPr>
            </a:lvl5pPr>
            <a:lvl6pPr marL="562737" algn="l" rtl="0" fontAlgn="base">
              <a:lnSpc>
                <a:spcPct val="87000"/>
              </a:lnSpc>
              <a:spcBef>
                <a:spcPct val="0"/>
              </a:spcBef>
              <a:spcAft>
                <a:spcPct val="0"/>
              </a:spcAft>
              <a:defRPr sz="4431" b="1">
                <a:solidFill>
                  <a:schemeClr val="bg1"/>
                </a:solidFill>
                <a:latin typeface="Arial Narrow" pitchFamily="34" charset="0"/>
              </a:defRPr>
            </a:lvl6pPr>
            <a:lvl7pPr marL="1125472" algn="l" rtl="0" fontAlgn="base">
              <a:lnSpc>
                <a:spcPct val="87000"/>
              </a:lnSpc>
              <a:spcBef>
                <a:spcPct val="0"/>
              </a:spcBef>
              <a:spcAft>
                <a:spcPct val="0"/>
              </a:spcAft>
              <a:defRPr sz="4431" b="1">
                <a:solidFill>
                  <a:schemeClr val="bg1"/>
                </a:solidFill>
                <a:latin typeface="Arial Narrow" pitchFamily="34" charset="0"/>
              </a:defRPr>
            </a:lvl7pPr>
            <a:lvl8pPr marL="1688207" algn="l" rtl="0" fontAlgn="base">
              <a:lnSpc>
                <a:spcPct val="87000"/>
              </a:lnSpc>
              <a:spcBef>
                <a:spcPct val="0"/>
              </a:spcBef>
              <a:spcAft>
                <a:spcPct val="0"/>
              </a:spcAft>
              <a:defRPr sz="4431" b="1">
                <a:solidFill>
                  <a:schemeClr val="bg1"/>
                </a:solidFill>
                <a:latin typeface="Arial Narrow" pitchFamily="34" charset="0"/>
              </a:defRPr>
            </a:lvl8pPr>
            <a:lvl9pPr marL="2250944" algn="l" rtl="0" fontAlgn="base">
              <a:lnSpc>
                <a:spcPct val="87000"/>
              </a:lnSpc>
              <a:spcBef>
                <a:spcPct val="0"/>
              </a:spcBef>
              <a:spcAft>
                <a:spcPct val="0"/>
              </a:spcAft>
              <a:defRPr sz="4431" b="1">
                <a:solidFill>
                  <a:schemeClr val="bg1"/>
                </a:solidFill>
                <a:latin typeface="Arial Narrow" pitchFamily="34" charset="0"/>
              </a:defRPr>
            </a:lvl9pPr>
          </a:lstStyle>
          <a:p>
            <a:r>
              <a:rPr lang="el-GR" sz="1800" dirty="0"/>
              <a:t>Επιλέξιμοι Δικαιούχοι</a:t>
            </a:r>
            <a:endParaRPr lang="en-US" sz="1800" kern="0" dirty="0"/>
          </a:p>
        </p:txBody>
      </p:sp>
      <p:sp>
        <p:nvSpPr>
          <p:cNvPr id="5" name="Content Placeholder 3">
            <a:extLst>
              <a:ext uri="{FF2B5EF4-FFF2-40B4-BE49-F238E27FC236}">
                <a16:creationId xmlns:a16="http://schemas.microsoft.com/office/drawing/2014/main" id="{B8835FE5-74B7-FA83-87F1-260BB09E15A6}"/>
              </a:ext>
            </a:extLst>
          </p:cNvPr>
          <p:cNvSpPr txBox="1">
            <a:spLocks/>
          </p:cNvSpPr>
          <p:nvPr/>
        </p:nvSpPr>
        <p:spPr>
          <a:xfrm>
            <a:off x="332207" y="4155309"/>
            <a:ext cx="9001125" cy="2071775"/>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1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12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12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1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1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a:lnSpc>
                <a:spcPct val="100000"/>
              </a:lnSpc>
              <a:spcBef>
                <a:spcPts val="600"/>
              </a:spcBef>
              <a:spcAft>
                <a:spcPts val="600"/>
              </a:spcAft>
            </a:pPr>
            <a:r>
              <a:rPr lang="el-GR" sz="1400" dirty="0"/>
              <a:t>Δικαιούχοι της Δράσης είναι επιχειρήσεις (νομικά ή φυσικά πρόσωπα) που υποβάλλουν πρόταση και έχουν την ευθύνη υλοποίησης του έργου. </a:t>
            </a:r>
            <a:r>
              <a:rPr lang="el-GR" dirty="0"/>
              <a:t>Η χρηματοδότηση </a:t>
            </a:r>
            <a:r>
              <a:rPr lang="el-GR" b="1" dirty="0"/>
              <a:t>αφορά υφιστάμενες πολύ μικρές, μικρές και μεσαίες επιχειρήσεις </a:t>
            </a:r>
            <a:r>
              <a:rPr lang="el-GR" dirty="0"/>
              <a:t>, που πληρούν τις προϋποθέσεις της πρόσκλησης και υλοποιούν επενδύσεις στην Περιφέρεια Στερεάς Ελλάδας.</a:t>
            </a:r>
            <a:endParaRPr lang="el-GR" sz="1400" dirty="0"/>
          </a:p>
          <a:p>
            <a:pPr>
              <a:lnSpc>
                <a:spcPct val="100000"/>
              </a:lnSpc>
              <a:spcBef>
                <a:spcPts val="600"/>
              </a:spcBef>
              <a:spcAft>
                <a:spcPts val="600"/>
              </a:spcAft>
            </a:pPr>
            <a:r>
              <a:rPr lang="el-GR" sz="1100" dirty="0"/>
              <a:t>Ως υφιστάμενες ορίζονται οι επιχειρήσεις με </a:t>
            </a:r>
            <a:r>
              <a:rPr lang="el-GR" sz="1100" b="1" dirty="0"/>
              <a:t>έναρξη πριν την 30/06/2023 και τουλάχιστον δύο ολοκληρωμένες διαχειριστικές χρήσεις</a:t>
            </a:r>
            <a:r>
              <a:rPr lang="el-GR" sz="1100" dirty="0"/>
              <a:t>.</a:t>
            </a:r>
          </a:p>
          <a:p>
            <a:pPr>
              <a:lnSpc>
                <a:spcPct val="100000"/>
              </a:lnSpc>
            </a:pPr>
            <a:endParaRPr lang="en-US" kern="0" dirty="0"/>
          </a:p>
        </p:txBody>
      </p:sp>
      <p:pic>
        <p:nvPicPr>
          <p:cNvPr id="13" name="Picture Placeholder 12">
            <a:extLst>
              <a:ext uri="{FF2B5EF4-FFF2-40B4-BE49-F238E27FC236}">
                <a16:creationId xmlns:a16="http://schemas.microsoft.com/office/drawing/2014/main" id="{76247E15-C201-9B99-35DE-565103811B96}"/>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4202" r="14202"/>
          <a:stretch>
            <a:fillRect/>
          </a:stretch>
        </p:blipFill>
        <p:spPr>
          <a:xfrm>
            <a:off x="2579" y="1061466"/>
            <a:ext cx="2274089" cy="2116930"/>
          </a:xfrm>
          <a:prstGeom prst="rect">
            <a:avLst/>
          </a:prstGeom>
          <a:solidFill>
            <a:srgbClr val="FFFFFF">
              <a:lumMod val="85000"/>
              <a:alpha val="50000"/>
            </a:srgbClr>
          </a:solidFill>
        </p:spPr>
      </p:pic>
    </p:spTree>
    <p:extLst>
      <p:ext uri="{BB962C8B-B14F-4D97-AF65-F5344CB8AC3E}">
        <p14:creationId xmlns:p14="http://schemas.microsoft.com/office/powerpoint/2010/main" val="3826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DDDCAD76-B32E-C0B1-4455-9335EDBD75BB}"/>
              </a:ext>
            </a:extLst>
          </p:cNvPr>
          <p:cNvGraphicFramePr>
            <a:graphicFrameLocks noChangeAspect="1"/>
          </p:cNvGraphicFramePr>
          <p:nvPr>
            <p:custDataLst>
              <p:tags r:id="rId1"/>
            </p:custDataLst>
            <p:extLst>
              <p:ext uri="{D42A27DB-BD31-4B8C-83A1-F6EECF244321}">
                <p14:modId xmlns:p14="http://schemas.microsoft.com/office/powerpoint/2010/main" val="78650518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think-cell data - do not delete" hidden="1">
                        <a:extLst>
                          <a:ext uri="{FF2B5EF4-FFF2-40B4-BE49-F238E27FC236}">
                            <a16:creationId xmlns:a16="http://schemas.microsoft.com/office/drawing/2014/main" id="{DDDCAD76-B32E-C0B1-4455-9335EDBD75BB}"/>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B718E3-5561-A531-7A51-9031BA9F16F1}"/>
              </a:ext>
            </a:extLst>
          </p:cNvPr>
          <p:cNvSpPr>
            <a:spLocks noGrp="1"/>
          </p:cNvSpPr>
          <p:nvPr>
            <p:ph type="title"/>
          </p:nvPr>
        </p:nvSpPr>
        <p:spPr/>
        <p:txBody>
          <a:bodyPr vert="horz"/>
          <a:lstStyle/>
          <a:p>
            <a:r>
              <a:rPr lang="el-GR" dirty="0"/>
              <a:t>Επιλέξιμοι Τομείς Δραστηριότητας</a:t>
            </a:r>
            <a:endParaRPr lang="en-US" dirty="0"/>
          </a:p>
        </p:txBody>
      </p:sp>
      <p:sp>
        <p:nvSpPr>
          <p:cNvPr id="17" name="Content Placeholder 3">
            <a:extLst>
              <a:ext uri="{FF2B5EF4-FFF2-40B4-BE49-F238E27FC236}">
                <a16:creationId xmlns:a16="http://schemas.microsoft.com/office/drawing/2014/main" id="{6F611C51-1542-DF3C-98C3-35BE390B227D}"/>
              </a:ext>
            </a:extLst>
          </p:cNvPr>
          <p:cNvSpPr>
            <a:spLocks noGrp="1"/>
          </p:cNvSpPr>
          <p:nvPr>
            <p:ph idx="1"/>
          </p:nvPr>
        </p:nvSpPr>
        <p:spPr>
          <a:xfrm>
            <a:off x="452437" y="1034974"/>
            <a:ext cx="9001125" cy="757967"/>
          </a:xfrm>
        </p:spPr>
        <p:txBody>
          <a:bodyPr/>
          <a:lstStyle/>
          <a:p>
            <a:r>
              <a:rPr lang="el-GR" dirty="0"/>
              <a:t>Η Δράση υλοποιείται σε τομείς της Εθνικής Στρατηγικής Έξυπνης Εξειδίκευσης 2021–2027 (RIS3), όπως </a:t>
            </a:r>
            <a:r>
              <a:rPr lang="el-GR" b="1" dirty="0"/>
              <a:t>Βιομηχανία, Τουρισμός και Πολιτισμός, Αγροδιατροφή, Περιβάλλον και Κυκλική Οικονομία, Υγεία, Μεταφορές, Ενέργεια και Ψηφιακές Τεχνολογίες.</a:t>
            </a:r>
          </a:p>
          <a:p>
            <a:r>
              <a:rPr lang="el-GR" b="1" dirty="0"/>
              <a:t>Οι επιλέξιμες δραστηριότητες καθορίζονται από συγκεκριμένους ΚΑΔ, εκ των οποίων απαιτείται τουλάχιστον ένας στο επενδυτικό σχέδιο</a:t>
            </a:r>
            <a:r>
              <a:rPr lang="el-GR" dirty="0"/>
              <a:t>.</a:t>
            </a:r>
          </a:p>
          <a:p>
            <a:r>
              <a:rPr lang="el-GR" dirty="0"/>
              <a:t>Για επενδυτικά σχέδια με ΚΑΔ 55 (Καταλύματα) απαιτείται, κατά την ολοκλήρωση, η τήρηση των προβλεπόμενων προϋποθέσεων κατάταξης και λειτουργίας.</a:t>
            </a:r>
            <a:endParaRPr lang="el-GR" b="1" dirty="0"/>
          </a:p>
          <a:p>
            <a:endParaRPr lang="en-US" b="1" dirty="0"/>
          </a:p>
        </p:txBody>
      </p:sp>
      <p:sp>
        <p:nvSpPr>
          <p:cNvPr id="12" name="Rectangle 11">
            <a:extLst>
              <a:ext uri="{FF2B5EF4-FFF2-40B4-BE49-F238E27FC236}">
                <a16:creationId xmlns:a16="http://schemas.microsoft.com/office/drawing/2014/main" id="{B30F6F03-86C4-A5F8-8432-CF8CAFE07818}"/>
              </a:ext>
            </a:extLst>
          </p:cNvPr>
          <p:cNvSpPr/>
          <p:nvPr/>
        </p:nvSpPr>
        <p:spPr>
          <a:xfrm>
            <a:off x="5173159" y="2836317"/>
            <a:ext cx="4271963" cy="400957"/>
          </a:xfrm>
          <a:prstGeom prst="rect">
            <a:avLst/>
          </a:prstGeom>
          <a:solidFill>
            <a:srgbClr val="00004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l-GR" sz="1400" dirty="0"/>
              <a:t>ΜΗ ΚΥΡΙΑ ΞΕΝΟΔΟΧΕΙΑΚΑ ΚΑΤΑΛΥΜΑΤΑ</a:t>
            </a:r>
            <a:endParaRPr lang="en-US" sz="1400" dirty="0"/>
          </a:p>
        </p:txBody>
      </p:sp>
      <p:sp>
        <p:nvSpPr>
          <p:cNvPr id="18" name="Rectangle 17">
            <a:extLst>
              <a:ext uri="{FF2B5EF4-FFF2-40B4-BE49-F238E27FC236}">
                <a16:creationId xmlns:a16="http://schemas.microsoft.com/office/drawing/2014/main" id="{58D552E5-B63A-8BBE-EC41-53CB2F44450A}"/>
              </a:ext>
            </a:extLst>
          </p:cNvPr>
          <p:cNvSpPr/>
          <p:nvPr/>
        </p:nvSpPr>
        <p:spPr>
          <a:xfrm>
            <a:off x="480891" y="2826798"/>
            <a:ext cx="4271963" cy="400957"/>
          </a:xfrm>
          <a:prstGeom prst="rect">
            <a:avLst/>
          </a:prstGeom>
          <a:solidFill>
            <a:srgbClr val="00004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l-GR" sz="1400" dirty="0"/>
              <a:t>ΚΥΡΙΑ ΞΕΝΟΔΟΧΕΙΑΚΑ ΚΑΤΑΛΥΜΑΤΑ</a:t>
            </a:r>
            <a:endParaRPr lang="en-US" sz="1400" dirty="0"/>
          </a:p>
        </p:txBody>
      </p:sp>
      <p:sp>
        <p:nvSpPr>
          <p:cNvPr id="19" name="Rectangle 18">
            <a:extLst>
              <a:ext uri="{FF2B5EF4-FFF2-40B4-BE49-F238E27FC236}">
                <a16:creationId xmlns:a16="http://schemas.microsoft.com/office/drawing/2014/main" id="{BDF0A285-FF89-B390-E580-0E7C61BE51A7}"/>
              </a:ext>
            </a:extLst>
          </p:cNvPr>
          <p:cNvSpPr/>
          <p:nvPr/>
        </p:nvSpPr>
        <p:spPr>
          <a:xfrm>
            <a:off x="480891" y="3274821"/>
            <a:ext cx="4371027" cy="3033904"/>
          </a:xfrm>
          <a:prstGeom prst="rect">
            <a:avLst/>
          </a:prstGeom>
          <a:gradFill flip="none" rotWithShape="1">
            <a:gsLst>
              <a:gs pos="0">
                <a:schemeClr val="tx2">
                  <a:lumMod val="95000"/>
                </a:schemeClr>
              </a:gs>
              <a:gs pos="35000">
                <a:schemeClr val="tx2">
                  <a:lumMod val="95000"/>
                </a:schemeClr>
              </a:gs>
              <a:gs pos="100000">
                <a:schemeClr val="accent5">
                  <a:lumMod val="10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148590" rIns="148590" rtlCol="0" anchor="ctr"/>
          <a:lstStyle/>
          <a:p>
            <a:pPr algn="l">
              <a:spcBef>
                <a:spcPts val="488"/>
              </a:spcBef>
              <a:buClr>
                <a:schemeClr val="accent2"/>
              </a:buClr>
            </a:pPr>
            <a:r>
              <a:rPr lang="el-GR" sz="1400" dirty="0">
                <a:solidFill>
                  <a:schemeClr val="tx1"/>
                </a:solidFill>
              </a:rPr>
              <a:t>Ξενοδοχεία</a:t>
            </a:r>
            <a:endParaRPr lang="en-US" sz="1400" dirty="0">
              <a:solidFill>
                <a:schemeClr val="tx1"/>
              </a:solidFill>
            </a:endParaRP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Κατάταξη σε κατηγορία 3*** (τριών αστέρων) και άνω</a:t>
            </a:r>
            <a:endParaRPr lang="en-US" sz="1200" b="0" dirty="0">
              <a:solidFill>
                <a:schemeClr val="tx1"/>
              </a:solidFill>
            </a:endParaRP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Δυναμικότητα Οκτώ (8) κλινών και άνω</a:t>
            </a:r>
            <a:endParaRPr lang="en-US" sz="1200" b="0" dirty="0">
              <a:solidFill>
                <a:schemeClr val="tx1"/>
              </a:solidFill>
            </a:endParaRPr>
          </a:p>
          <a:p>
            <a:pPr algn="l">
              <a:spcBef>
                <a:spcPts val="488"/>
              </a:spcBef>
              <a:buClr>
                <a:schemeClr val="accent2"/>
              </a:buClr>
            </a:pPr>
            <a:r>
              <a:rPr lang="el-GR" sz="1400" dirty="0">
                <a:solidFill>
                  <a:schemeClr val="tx1"/>
                </a:solidFill>
              </a:rPr>
              <a:t>Ξενοδοχειακά τουριστικά καταλύματα εντός παραδοσιακών κτισμάτων που προβλέπονται στο π.δ. 33/1979</a:t>
            </a:r>
          </a:p>
          <a:p>
            <a:pPr algn="l">
              <a:spcBef>
                <a:spcPts val="488"/>
              </a:spcBef>
              <a:buClr>
                <a:schemeClr val="accent2"/>
              </a:buClr>
            </a:pPr>
            <a:r>
              <a:rPr lang="el-GR" sz="1400" dirty="0">
                <a:solidFill>
                  <a:schemeClr val="accent4"/>
                </a:solidFill>
              </a:rPr>
              <a:t>Τουριστικά καταλύματα σε κτίρια αρχιτεκτονικής κληρονομιάς, όπως ορίζονται στην παρ. γ του άρθρου 1 του ν. 4276/2014, όπως ισχύει</a:t>
            </a:r>
            <a:endParaRPr lang="en-US" sz="1400" dirty="0">
              <a:solidFill>
                <a:schemeClr val="accent4"/>
              </a:solidFill>
            </a:endParaRPr>
          </a:p>
          <a:p>
            <a:pPr algn="l">
              <a:spcBef>
                <a:spcPts val="488"/>
              </a:spcBef>
              <a:buClr>
                <a:schemeClr val="accent2"/>
              </a:buClr>
            </a:pPr>
            <a:r>
              <a:rPr lang="el-GR" sz="1400" dirty="0">
                <a:solidFill>
                  <a:schemeClr val="tx1"/>
                </a:solidFill>
              </a:rPr>
              <a:t>Οργανωμένες τουριστικές κατασκηνώσεις (camping)</a:t>
            </a:r>
            <a:endParaRPr lang="en-US" sz="1400" dirty="0">
              <a:solidFill>
                <a:schemeClr val="tx1"/>
              </a:solidFill>
            </a:endParaRP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Κατάταξη σε κατηγορία 3*** (τριών αστέρων) και άνω</a:t>
            </a:r>
            <a:endParaRPr lang="en-US" sz="1200" b="0" dirty="0">
              <a:solidFill>
                <a:schemeClr val="tx1"/>
              </a:solidFill>
            </a:endParaRPr>
          </a:p>
        </p:txBody>
      </p:sp>
      <p:sp>
        <p:nvSpPr>
          <p:cNvPr id="21" name="Rectangle 20">
            <a:extLst>
              <a:ext uri="{FF2B5EF4-FFF2-40B4-BE49-F238E27FC236}">
                <a16:creationId xmlns:a16="http://schemas.microsoft.com/office/drawing/2014/main" id="{266DA1AF-4BC5-DAAE-AD67-0CBE45AEC5A5}"/>
              </a:ext>
            </a:extLst>
          </p:cNvPr>
          <p:cNvSpPr/>
          <p:nvPr/>
        </p:nvSpPr>
        <p:spPr>
          <a:xfrm>
            <a:off x="5181599" y="3237275"/>
            <a:ext cx="4271963" cy="2277117"/>
          </a:xfrm>
          <a:prstGeom prst="rect">
            <a:avLst/>
          </a:prstGeom>
          <a:gradFill flip="none" rotWithShape="1">
            <a:gsLst>
              <a:gs pos="0">
                <a:schemeClr val="tx2">
                  <a:lumMod val="95000"/>
                </a:schemeClr>
              </a:gs>
              <a:gs pos="35000">
                <a:schemeClr val="tx2">
                  <a:lumMod val="95000"/>
                </a:schemeClr>
              </a:gs>
              <a:gs pos="100000">
                <a:schemeClr val="accent5">
                  <a:lumMod val="10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148590" rIns="148590" rtlCol="0" anchor="ctr"/>
          <a:lstStyle/>
          <a:p>
            <a:pPr algn="l">
              <a:spcBef>
                <a:spcPts val="488"/>
              </a:spcBef>
              <a:buClr>
                <a:schemeClr val="accent2"/>
              </a:buClr>
            </a:pPr>
            <a:r>
              <a:rPr lang="el-GR" sz="1400" dirty="0">
                <a:solidFill>
                  <a:schemeClr val="tx1"/>
                </a:solidFill>
              </a:rPr>
              <a:t>Αυτοεξυπηρετούμενα καταλύματα - τουριστικές επιπλωμένες κατοικίες</a:t>
            </a:r>
            <a:endParaRPr lang="en-US" sz="1400" dirty="0">
              <a:solidFill>
                <a:schemeClr val="tx1"/>
              </a:solidFill>
            </a:endParaRP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Ελάχιστος Αριθμός κατοικιών: Τρεις (3)</a:t>
            </a:r>
          </a:p>
          <a:p>
            <a:pPr algn="l">
              <a:spcBef>
                <a:spcPts val="488"/>
              </a:spcBef>
              <a:buClr>
                <a:schemeClr val="accent2"/>
              </a:buClr>
            </a:pPr>
            <a:r>
              <a:rPr lang="el-GR" sz="1100" b="0" dirty="0">
                <a:solidFill>
                  <a:schemeClr val="tx1"/>
                </a:solidFill>
              </a:rPr>
              <a:t>Σημειώνεται: Το σύνολο των καταλυμάτων αυτοεξυπηρετούμενων καταλυμάτων - τουριστικών επιπλωμένων κατοικιών υποχρεωτικώς θα πρέπει να ενσωματώνονται στο ίδιο Σήμα MHTE.</a:t>
            </a:r>
          </a:p>
          <a:p>
            <a:pPr algn="l">
              <a:spcBef>
                <a:spcPts val="488"/>
              </a:spcBef>
              <a:buClr>
                <a:schemeClr val="accent2"/>
              </a:buClr>
            </a:pPr>
            <a:r>
              <a:rPr lang="el-GR" sz="1400" dirty="0">
                <a:solidFill>
                  <a:schemeClr val="tx1"/>
                </a:solidFill>
              </a:rPr>
              <a:t>Ενοικιαζόμενα επιπλωμένα δωμάτια – διαμερίσματα</a:t>
            </a:r>
            <a:endParaRPr lang="en-US" sz="1400" dirty="0">
              <a:solidFill>
                <a:schemeClr val="tx1"/>
              </a:solidFill>
            </a:endParaRP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Κατάταξη σε κατηγορία 3 κλειδιών και άνω</a:t>
            </a:r>
          </a:p>
          <a:p>
            <a:pPr marL="371484" indent="-232178" algn="l">
              <a:spcBef>
                <a:spcPts val="488"/>
              </a:spcBef>
              <a:buClr>
                <a:schemeClr val="accent2"/>
              </a:buClr>
              <a:buFont typeface="Wingdings" panose="05000000000000000000" pitchFamily="2" charset="2"/>
              <a:buChar char="n"/>
            </a:pPr>
            <a:r>
              <a:rPr lang="el-GR" sz="1200" b="0" dirty="0">
                <a:solidFill>
                  <a:schemeClr val="tx1"/>
                </a:solidFill>
              </a:rPr>
              <a:t>Ελάχιστη δυναμικότητα Οκτώ (12) κλινών</a:t>
            </a:r>
          </a:p>
        </p:txBody>
      </p:sp>
    </p:spTree>
    <p:extLst>
      <p:ext uri="{BB962C8B-B14F-4D97-AF65-F5344CB8AC3E}">
        <p14:creationId xmlns:p14="http://schemas.microsoft.com/office/powerpoint/2010/main" val="2621620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191A1C-627E-F09F-6C68-0B33E9120BD9}"/>
              </a:ext>
            </a:extLst>
          </p:cNvPr>
          <p:cNvGraphicFramePr>
            <a:graphicFrameLocks noChangeAspect="1"/>
          </p:cNvGraphicFramePr>
          <p:nvPr>
            <p:custDataLst>
              <p:tags r:id="rId1"/>
            </p:custDataLst>
            <p:extLst>
              <p:ext uri="{D42A27DB-BD31-4B8C-83A1-F6EECF244321}">
                <p14:modId xmlns:p14="http://schemas.microsoft.com/office/powerpoint/2010/main" val="3025034533"/>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49191A1C-627E-F09F-6C68-0B33E9120BD9}"/>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E6D52C-F31A-1EEE-824B-AB46E1245428}"/>
              </a:ext>
            </a:extLst>
          </p:cNvPr>
          <p:cNvSpPr>
            <a:spLocks noGrp="1"/>
          </p:cNvSpPr>
          <p:nvPr>
            <p:ph idx="1"/>
          </p:nvPr>
        </p:nvSpPr>
        <p:spPr>
          <a:xfrm>
            <a:off x="452439" y="1731998"/>
            <a:ext cx="6844392" cy="2150649"/>
          </a:xfrm>
          <a:prstGeom prst="rect">
            <a:avLst/>
          </a:prstGeom>
        </p:spPr>
        <p:txBody>
          <a:bodyPr/>
          <a:lstStyle/>
          <a:p>
            <a:r>
              <a:rPr lang="el-GR" dirty="0"/>
              <a:t>Ο επιχορηγούμενος προϋπολογισμός κυμαίνεται από </a:t>
            </a:r>
            <a:r>
              <a:rPr lang="el-GR" b="1" dirty="0"/>
              <a:t>30.000€ έως 400.000€ για το De minimis και από 200.000€ έως 800.000€ για το ΓΑΚ</a:t>
            </a:r>
            <a:r>
              <a:rPr lang="el-GR" dirty="0"/>
              <a:t>, ενώ </a:t>
            </a:r>
            <a:r>
              <a:rPr lang="el-GR" b="1" dirty="0"/>
              <a:t>ποσά εκτός ορίων δεν επιχορηγούνται και καλύπτονται ως ιδιωτική συμμετοχή.</a:t>
            </a:r>
          </a:p>
          <a:p>
            <a:r>
              <a:rPr lang="el-GR" dirty="0"/>
              <a:t>Τα ποσοστά ενίσχυσης στο πλαίσιο του </a:t>
            </a:r>
            <a:r>
              <a:rPr lang="el-GR" b="1" dirty="0">
                <a:solidFill>
                  <a:schemeClr val="tx1"/>
                </a:solidFill>
              </a:rPr>
              <a:t>καθεστώτος De minimis ανέρχονται σε 70%–75%</a:t>
            </a:r>
            <a:r>
              <a:rPr lang="el-GR" dirty="0"/>
              <a:t>, ενώ στο καθεστώς </a:t>
            </a:r>
            <a:r>
              <a:rPr lang="el-GR" b="1" dirty="0"/>
              <a:t>ΓΑΚ κυμαίνονται από 40%–60%, </a:t>
            </a:r>
            <a:r>
              <a:rPr lang="el-GR" dirty="0"/>
              <a:t>σύμφωνα με τα οριζόμενα στην αναλυτική πρόσκληση της Δράσης.</a:t>
            </a:r>
            <a:endParaRPr lang="el-GR" b="1" dirty="0"/>
          </a:p>
          <a:p>
            <a:endParaRPr lang="el-GR" b="1" dirty="0"/>
          </a:p>
          <a:p>
            <a:endParaRPr lang="en-US" b="1" dirty="0"/>
          </a:p>
        </p:txBody>
      </p:sp>
      <p:sp>
        <p:nvSpPr>
          <p:cNvPr id="2" name="Title 1">
            <a:extLst>
              <a:ext uri="{FF2B5EF4-FFF2-40B4-BE49-F238E27FC236}">
                <a16:creationId xmlns:a16="http://schemas.microsoft.com/office/drawing/2014/main" id="{419656D1-113D-035E-88AD-563243EE4EBD}"/>
              </a:ext>
            </a:extLst>
          </p:cNvPr>
          <p:cNvSpPr>
            <a:spLocks noGrp="1"/>
          </p:cNvSpPr>
          <p:nvPr>
            <p:ph type="title"/>
          </p:nvPr>
        </p:nvSpPr>
        <p:spPr>
          <a:prstGeom prst="rect">
            <a:avLst/>
          </a:prstGeom>
        </p:spPr>
        <p:txBody>
          <a:bodyPr vert="horz"/>
          <a:lstStyle/>
          <a:p>
            <a:r>
              <a:rPr lang="el-GR" dirty="0"/>
              <a:t>Προϋπολογισμός Επενδυτικών Σχεδίων – Ποσοστά Ενίσχυσης</a:t>
            </a:r>
            <a:endParaRPr lang="en-US" dirty="0"/>
          </a:p>
        </p:txBody>
      </p:sp>
      <p:sp>
        <p:nvSpPr>
          <p:cNvPr id="7" name="Content Placeholder 2">
            <a:extLst>
              <a:ext uri="{FF2B5EF4-FFF2-40B4-BE49-F238E27FC236}">
                <a16:creationId xmlns:a16="http://schemas.microsoft.com/office/drawing/2014/main" id="{321201C3-F1F6-6F51-B12A-F32D88389DA7}"/>
              </a:ext>
            </a:extLst>
          </p:cNvPr>
          <p:cNvSpPr txBox="1">
            <a:spLocks/>
          </p:cNvSpPr>
          <p:nvPr/>
        </p:nvSpPr>
        <p:spPr>
          <a:xfrm>
            <a:off x="7696607" y="1047510"/>
            <a:ext cx="1848360" cy="2358338"/>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2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a:lnSpc>
                <a:spcPct val="100000"/>
              </a:lnSpc>
            </a:pPr>
            <a:r>
              <a:rPr lang="el-GR" sz="1200" b="1" kern="0" dirty="0">
                <a:solidFill>
                  <a:schemeClr val="bg1"/>
                </a:solidFill>
              </a:rPr>
              <a:t>Διάρκεια Υλοποίησης Επενδυτικού Σχεδίου</a:t>
            </a:r>
          </a:p>
          <a:p>
            <a:pPr>
              <a:lnSpc>
                <a:spcPct val="100000"/>
              </a:lnSpc>
            </a:pPr>
            <a:r>
              <a:rPr lang="el-GR" sz="1100" dirty="0">
                <a:solidFill>
                  <a:schemeClr val="bg1"/>
                </a:solidFill>
              </a:rPr>
              <a:t>Η</a:t>
            </a:r>
            <a:r>
              <a:rPr lang="el-GR" sz="1100" dirty="0"/>
              <a:t> </a:t>
            </a:r>
            <a:r>
              <a:rPr lang="el-GR" sz="1100" dirty="0">
                <a:solidFill>
                  <a:schemeClr val="bg1"/>
                </a:solidFill>
              </a:rPr>
              <a:t>διάρκεια υλοποίησης του επενδυτικού σχεδίου είναι έως 24 μήνες από την έγκριση και όχι πέραν της 31/12/2029, με δυνατότητα παράτασης έως 6 μήνες κατόπιν έγκρισης σχετικού αιτήματος</a:t>
            </a:r>
            <a:endParaRPr lang="en-US" sz="1100" kern="0" dirty="0">
              <a:solidFill>
                <a:schemeClr val="bg1"/>
              </a:solidFill>
            </a:endParaRPr>
          </a:p>
        </p:txBody>
      </p:sp>
      <p:pic>
        <p:nvPicPr>
          <p:cNvPr id="9" name="Graphic 8">
            <a:extLst>
              <a:ext uri="{FF2B5EF4-FFF2-40B4-BE49-F238E27FC236}">
                <a16:creationId xmlns:a16="http://schemas.microsoft.com/office/drawing/2014/main" id="{DA85E280-1DDE-768B-AF56-9F93B5ECAC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90669" y="549275"/>
            <a:ext cx="367086" cy="372588"/>
          </a:xfrm>
          <a:prstGeom prst="rect">
            <a:avLst/>
          </a:prstGeom>
        </p:spPr>
      </p:pic>
      <p:sp>
        <p:nvSpPr>
          <p:cNvPr id="10" name="Title 2">
            <a:extLst>
              <a:ext uri="{FF2B5EF4-FFF2-40B4-BE49-F238E27FC236}">
                <a16:creationId xmlns:a16="http://schemas.microsoft.com/office/drawing/2014/main" id="{7207E43E-C849-F8D5-49B2-17FE3BAE0595}"/>
              </a:ext>
            </a:extLst>
          </p:cNvPr>
          <p:cNvSpPr txBox="1">
            <a:spLocks/>
          </p:cNvSpPr>
          <p:nvPr/>
        </p:nvSpPr>
        <p:spPr>
          <a:xfrm>
            <a:off x="368461" y="3582002"/>
            <a:ext cx="9001124" cy="609600"/>
          </a:xfrm>
          <a:prstGeom prst="rect">
            <a:avLst/>
          </a:prstGeom>
        </p:spPr>
        <p:txBody>
          <a:bodyPr vert="horz" lIns="0"/>
          <a:lstStyle>
            <a:lvl1pPr algn="l" rtl="0" eaLnBrk="0" fontAlgn="base" hangingPunct="0">
              <a:lnSpc>
                <a:spcPct val="87000"/>
              </a:lnSpc>
              <a:spcBef>
                <a:spcPct val="0"/>
              </a:spcBef>
              <a:spcAft>
                <a:spcPct val="0"/>
              </a:spcAft>
              <a:defRPr sz="1800" b="1">
                <a:solidFill>
                  <a:srgbClr val="000043"/>
                </a:solidFill>
                <a:effectLst/>
                <a:latin typeface="Century Gothic" panose="020B0502020202020204" pitchFamily="34" charset="0"/>
                <a:ea typeface="+mj-ea"/>
                <a:cs typeface="+mj-cs"/>
              </a:defRPr>
            </a:lvl1pPr>
            <a:lvl2pPr algn="l" rtl="0" eaLnBrk="0" fontAlgn="base" hangingPunct="0">
              <a:lnSpc>
                <a:spcPct val="87000"/>
              </a:lnSpc>
              <a:spcBef>
                <a:spcPct val="0"/>
              </a:spcBef>
              <a:spcAft>
                <a:spcPct val="0"/>
              </a:spcAft>
              <a:defRPr sz="3600" b="1">
                <a:solidFill>
                  <a:schemeClr val="bg1"/>
                </a:solidFill>
                <a:latin typeface="Arial Narrow" pitchFamily="34" charset="0"/>
              </a:defRPr>
            </a:lvl2pPr>
            <a:lvl3pPr algn="l" rtl="0" eaLnBrk="0" fontAlgn="base" hangingPunct="0">
              <a:lnSpc>
                <a:spcPct val="87000"/>
              </a:lnSpc>
              <a:spcBef>
                <a:spcPct val="0"/>
              </a:spcBef>
              <a:spcAft>
                <a:spcPct val="0"/>
              </a:spcAft>
              <a:defRPr sz="3600" b="1">
                <a:solidFill>
                  <a:schemeClr val="bg1"/>
                </a:solidFill>
                <a:latin typeface="Arial Narrow" pitchFamily="34" charset="0"/>
              </a:defRPr>
            </a:lvl3pPr>
            <a:lvl4pPr algn="l" rtl="0" eaLnBrk="0" fontAlgn="base" hangingPunct="0">
              <a:lnSpc>
                <a:spcPct val="87000"/>
              </a:lnSpc>
              <a:spcBef>
                <a:spcPct val="0"/>
              </a:spcBef>
              <a:spcAft>
                <a:spcPct val="0"/>
              </a:spcAft>
              <a:defRPr sz="3600" b="1">
                <a:solidFill>
                  <a:schemeClr val="bg1"/>
                </a:solidFill>
                <a:latin typeface="Arial Narrow" pitchFamily="34" charset="0"/>
              </a:defRPr>
            </a:lvl4pPr>
            <a:lvl5pPr algn="l" rtl="0" eaLnBrk="0" fontAlgn="base" hangingPunct="0">
              <a:lnSpc>
                <a:spcPct val="87000"/>
              </a:lnSpc>
              <a:spcBef>
                <a:spcPct val="0"/>
              </a:spcBef>
              <a:spcAft>
                <a:spcPct val="0"/>
              </a:spcAft>
              <a:defRPr sz="3600" b="1">
                <a:solidFill>
                  <a:schemeClr val="bg1"/>
                </a:solidFill>
                <a:latin typeface="Arial Narrow" pitchFamily="34" charset="0"/>
              </a:defRPr>
            </a:lvl5pPr>
            <a:lvl6pPr marL="457235" algn="l" rtl="0" fontAlgn="base">
              <a:lnSpc>
                <a:spcPct val="87000"/>
              </a:lnSpc>
              <a:spcBef>
                <a:spcPct val="0"/>
              </a:spcBef>
              <a:spcAft>
                <a:spcPct val="0"/>
              </a:spcAft>
              <a:defRPr sz="3600" b="1">
                <a:solidFill>
                  <a:schemeClr val="bg1"/>
                </a:solidFill>
                <a:latin typeface="Arial Narrow" pitchFamily="34" charset="0"/>
              </a:defRPr>
            </a:lvl6pPr>
            <a:lvl7pPr marL="914469" algn="l" rtl="0" fontAlgn="base">
              <a:lnSpc>
                <a:spcPct val="87000"/>
              </a:lnSpc>
              <a:spcBef>
                <a:spcPct val="0"/>
              </a:spcBef>
              <a:spcAft>
                <a:spcPct val="0"/>
              </a:spcAft>
              <a:defRPr sz="3600" b="1">
                <a:solidFill>
                  <a:schemeClr val="bg1"/>
                </a:solidFill>
                <a:latin typeface="Arial Narrow" pitchFamily="34" charset="0"/>
              </a:defRPr>
            </a:lvl7pPr>
            <a:lvl8pPr marL="1371702" algn="l" rtl="0" fontAlgn="base">
              <a:lnSpc>
                <a:spcPct val="87000"/>
              </a:lnSpc>
              <a:spcBef>
                <a:spcPct val="0"/>
              </a:spcBef>
              <a:spcAft>
                <a:spcPct val="0"/>
              </a:spcAft>
              <a:defRPr sz="3600" b="1">
                <a:solidFill>
                  <a:schemeClr val="bg1"/>
                </a:solidFill>
                <a:latin typeface="Arial Narrow" pitchFamily="34" charset="0"/>
              </a:defRPr>
            </a:lvl8pPr>
            <a:lvl9pPr marL="1828938" algn="l" rtl="0" fontAlgn="base">
              <a:lnSpc>
                <a:spcPct val="87000"/>
              </a:lnSpc>
              <a:spcBef>
                <a:spcPct val="0"/>
              </a:spcBef>
              <a:spcAft>
                <a:spcPct val="0"/>
              </a:spcAft>
              <a:defRPr sz="3600" b="1">
                <a:solidFill>
                  <a:schemeClr val="bg1"/>
                </a:solidFill>
                <a:latin typeface="Arial Narrow" pitchFamily="34" charset="0"/>
              </a:defRPr>
            </a:lvl9pPr>
          </a:lstStyle>
          <a:p>
            <a:r>
              <a:rPr lang="el-GR" kern="0" dirty="0"/>
              <a:t>Προϋπολογισμός Δράσης – Καθεστώς Ενίσχυσης</a:t>
            </a:r>
            <a:endParaRPr lang="en-US" kern="0" dirty="0"/>
          </a:p>
        </p:txBody>
      </p:sp>
      <p:sp>
        <p:nvSpPr>
          <p:cNvPr id="11" name="Content Placeholder 3">
            <a:extLst>
              <a:ext uri="{FF2B5EF4-FFF2-40B4-BE49-F238E27FC236}">
                <a16:creationId xmlns:a16="http://schemas.microsoft.com/office/drawing/2014/main" id="{FC044E6C-1CFB-C848-DBBC-73B686E08286}"/>
              </a:ext>
            </a:extLst>
          </p:cNvPr>
          <p:cNvSpPr txBox="1">
            <a:spLocks/>
          </p:cNvSpPr>
          <p:nvPr/>
        </p:nvSpPr>
        <p:spPr>
          <a:xfrm>
            <a:off x="368461" y="4293278"/>
            <a:ext cx="9001124" cy="1627745"/>
          </a:xfrm>
          <a:prstGeom prst="rect">
            <a:avLst/>
          </a:prstGeom>
        </p:spPr>
        <p:txBody>
          <a:bodyPr/>
          <a:lstStyle>
            <a:lvl1pPr marL="0" indent="0" algn="l" rtl="0" eaLnBrk="0" fontAlgn="base" hangingPunct="0">
              <a:spcBef>
                <a:spcPct val="0"/>
              </a:spcBef>
              <a:spcAft>
                <a:spcPct val="25000"/>
              </a:spcAft>
              <a:buClr>
                <a:srgbClr val="00B259"/>
              </a:buClr>
              <a:buFont typeface="Wingdings" panose="05000000000000000000" pitchFamily="2" charset="2"/>
              <a:buNone/>
              <a:defRPr sz="1400" b="0">
                <a:solidFill>
                  <a:srgbClr val="000043"/>
                </a:solidFill>
                <a:effectLst/>
                <a:latin typeface="Century Gothic" panose="020B0502020202020204" pitchFamily="34" charset="0"/>
                <a:ea typeface="+mn-ea"/>
                <a:cs typeface="+mn-cs"/>
              </a:defRPr>
            </a:lvl1pPr>
            <a:lvl2pPr marL="742969" indent="-274744" algn="l" rtl="0" eaLnBrk="0" fontAlgn="base" hangingPunct="0">
              <a:spcBef>
                <a:spcPct val="0"/>
              </a:spcBef>
              <a:spcAft>
                <a:spcPct val="25000"/>
              </a:spcAft>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2pPr>
            <a:lvl3pPr marL="1114453" indent="-229598" algn="l" rtl="0" eaLnBrk="0" fontAlgn="base" hangingPunct="0">
              <a:spcBef>
                <a:spcPct val="0"/>
              </a:spcBef>
              <a:spcAft>
                <a:spcPct val="25000"/>
              </a:spcAft>
              <a:buClr>
                <a:srgbClr val="00B259"/>
              </a:buClr>
              <a:buFont typeface="Wingdings" panose="05000000000000000000" pitchFamily="2" charset="2"/>
              <a:buChar char="n"/>
              <a:defRPr sz="1050" b="0">
                <a:solidFill>
                  <a:srgbClr val="000043"/>
                </a:solidFill>
                <a:effectLst/>
                <a:latin typeface="Century Gothic" panose="020B0502020202020204" pitchFamily="34" charset="0"/>
              </a:defRPr>
            </a:lvl3pPr>
            <a:lvl4pPr marL="1485937" indent="-295383" algn="l" rtl="0" eaLnBrk="0" fontAlgn="base" hangingPunct="0">
              <a:spcBef>
                <a:spcPct val="0"/>
              </a:spcBef>
              <a:spcAft>
                <a:spcPct val="25000"/>
              </a:spcAft>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4pPr>
            <a:lvl5pPr marL="1857421" indent="-274744" algn="l" rtl="0" eaLnBrk="0" fontAlgn="base" hangingPunct="0">
              <a:spcBef>
                <a:spcPct val="0"/>
              </a:spcBef>
              <a:spcAft>
                <a:spcPct val="25000"/>
              </a:spcAft>
              <a:buClr>
                <a:srgbClr val="00B259"/>
              </a:buClr>
              <a:buFont typeface="Wingdings" panose="05000000000000000000" pitchFamily="2" charset="2"/>
              <a:buChar char="n"/>
              <a:defRPr sz="1000" b="0">
                <a:solidFill>
                  <a:srgbClr val="000043"/>
                </a:solidFill>
                <a:effectLst/>
                <a:latin typeface="Century Gothic" panose="020B0502020202020204" pitchFamily="34" charset="0"/>
              </a:defRPr>
            </a:lvl5pPr>
            <a:lvl6pPr marL="3886491"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6pPr>
            <a:lvl7pPr marL="4343727"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7pPr>
            <a:lvl8pPr marL="4800960"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8pPr>
            <a:lvl9pPr marL="5258194" indent="-381028" algn="l" rtl="0" fontAlgn="base">
              <a:spcBef>
                <a:spcPct val="0"/>
              </a:spcBef>
              <a:spcAft>
                <a:spcPct val="25000"/>
              </a:spcAft>
              <a:buClr>
                <a:schemeClr val="accent2"/>
              </a:buClr>
              <a:buFont typeface="Wingdings 3" pitchFamily="18" charset="2"/>
              <a:buChar char="p"/>
              <a:defRPr sz="2000" b="1">
                <a:solidFill>
                  <a:schemeClr val="bg1"/>
                </a:solidFill>
                <a:latin typeface="+mn-lt"/>
              </a:defRPr>
            </a:lvl9pPr>
          </a:lstStyle>
          <a:p>
            <a:pPr>
              <a:lnSpc>
                <a:spcPct val="100000"/>
              </a:lnSpc>
            </a:pPr>
            <a:r>
              <a:rPr lang="el-GR" dirty="0"/>
              <a:t>Η δημόσια δαπάνη της Δράσης ανέρχεται </a:t>
            </a:r>
            <a:r>
              <a:rPr lang="el-GR" b="1" dirty="0"/>
              <a:t>σε 12.000.000€, με δυνατότητα εντάξεων έως 16.000.000€</a:t>
            </a:r>
            <a:r>
              <a:rPr lang="el-GR" dirty="0"/>
              <a:t>, και συγχρηματοδοτείται από το ΕΤΠΑ και την Εθνική Συμμετοχή, ενώ ο επιχορηγούμενος προϋπολογισμός προκύπτει από το άθροισμα δημόσιας και ιδιωτικής συμμετοχής</a:t>
            </a:r>
            <a:endParaRPr lang="en-US" kern="0" dirty="0"/>
          </a:p>
        </p:txBody>
      </p:sp>
    </p:spTree>
    <p:extLst>
      <p:ext uri="{BB962C8B-B14F-4D97-AF65-F5344CB8AC3E}">
        <p14:creationId xmlns:p14="http://schemas.microsoft.com/office/powerpoint/2010/main" val="70767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032FB29-0399-C2B5-B261-C313F1BDF09F}"/>
              </a:ext>
            </a:extLst>
          </p:cNvPr>
          <p:cNvGraphicFramePr>
            <a:graphicFrameLocks noChangeAspect="1"/>
          </p:cNvGraphicFramePr>
          <p:nvPr>
            <p:custDataLst>
              <p:tags r:id="rId1"/>
            </p:custDataLst>
            <p:extLst>
              <p:ext uri="{D42A27DB-BD31-4B8C-83A1-F6EECF244321}">
                <p14:modId xmlns:p14="http://schemas.microsoft.com/office/powerpoint/2010/main" val="396268962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F032FB29-0399-C2B5-B261-C313F1BDF09F}"/>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F228209D-51D7-083C-B7AB-BC41DBEEB51B}"/>
              </a:ext>
            </a:extLst>
          </p:cNvPr>
          <p:cNvSpPr/>
          <p:nvPr/>
        </p:nvSpPr>
        <p:spPr bwMode="auto">
          <a:xfrm>
            <a:off x="5051204" y="166255"/>
            <a:ext cx="4854796" cy="609601"/>
          </a:xfrm>
          <a:prstGeom prst="roundRect">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92075" tIns="46038" rIns="360000" bIns="46038" numCol="1" rtlCol="0" anchor="ctr" anchorCtr="0" compatLnSpc="1">
            <a:prstTxWarp prst="textNoShape">
              <a:avLst/>
            </a:prstTxWarp>
          </a:bodyPr>
          <a:lstStyle/>
          <a:p>
            <a:pPr>
              <a:buNone/>
            </a:pPr>
            <a:r>
              <a:rPr lang="el-GR" sz="1100" dirty="0">
                <a:solidFill>
                  <a:schemeClr val="bg1"/>
                </a:solidFill>
                <a:latin typeface="+mn-lt"/>
              </a:rPr>
              <a:t>Ως ημερομηνία έναρξης επιλεξιμότητας δαπανών ορίζεται η ημερομηνία ηλεκτρονικής υποβολής της αίτησης χρηματοδότησης, ανεξαρτήτως καθεστώτος ενίσχυσης.</a:t>
            </a:r>
          </a:p>
        </p:txBody>
      </p:sp>
      <p:sp>
        <p:nvSpPr>
          <p:cNvPr id="2" name="Title 1">
            <a:extLst>
              <a:ext uri="{FF2B5EF4-FFF2-40B4-BE49-F238E27FC236}">
                <a16:creationId xmlns:a16="http://schemas.microsoft.com/office/drawing/2014/main" id="{742A07C4-61E5-E970-A36D-1608431D0FD1}"/>
              </a:ext>
            </a:extLst>
          </p:cNvPr>
          <p:cNvSpPr>
            <a:spLocks noGrp="1"/>
          </p:cNvSpPr>
          <p:nvPr>
            <p:ph type="title"/>
          </p:nvPr>
        </p:nvSpPr>
        <p:spPr/>
        <p:txBody>
          <a:bodyPr vert="horz"/>
          <a:lstStyle/>
          <a:p>
            <a:r>
              <a:rPr lang="el-GR" dirty="0"/>
              <a:t>Επιλέξιμες Δαπάνες</a:t>
            </a:r>
            <a:endParaRPr lang="en-US" dirty="0"/>
          </a:p>
        </p:txBody>
      </p:sp>
      <p:graphicFrame>
        <p:nvGraphicFramePr>
          <p:cNvPr id="7" name="Table 6">
            <a:extLst>
              <a:ext uri="{FF2B5EF4-FFF2-40B4-BE49-F238E27FC236}">
                <a16:creationId xmlns:a16="http://schemas.microsoft.com/office/drawing/2014/main" id="{970A97BF-063A-BF81-BC41-6D6416846682}"/>
              </a:ext>
            </a:extLst>
          </p:cNvPr>
          <p:cNvGraphicFramePr>
            <a:graphicFrameLocks noGrp="1"/>
          </p:cNvGraphicFramePr>
          <p:nvPr>
            <p:extLst>
              <p:ext uri="{D42A27DB-BD31-4B8C-83A1-F6EECF244321}">
                <p14:modId xmlns:p14="http://schemas.microsoft.com/office/powerpoint/2010/main" val="135587802"/>
              </p:ext>
            </p:extLst>
          </p:nvPr>
        </p:nvGraphicFramePr>
        <p:xfrm>
          <a:off x="223935" y="998376"/>
          <a:ext cx="9442579" cy="5337920"/>
        </p:xfrm>
        <a:graphic>
          <a:graphicData uri="http://schemas.openxmlformats.org/drawingml/2006/table">
            <a:tbl>
              <a:tblPr>
                <a:tableStyleId>{5C22544A-7EE6-4342-B048-85BDC9FD1C3A}</a:tableStyleId>
              </a:tblPr>
              <a:tblGrid>
                <a:gridCol w="3072072">
                  <a:extLst>
                    <a:ext uri="{9D8B030D-6E8A-4147-A177-3AD203B41FA5}">
                      <a16:colId xmlns:a16="http://schemas.microsoft.com/office/drawing/2014/main" val="171750777"/>
                    </a:ext>
                  </a:extLst>
                </a:gridCol>
                <a:gridCol w="3411618">
                  <a:extLst>
                    <a:ext uri="{9D8B030D-6E8A-4147-A177-3AD203B41FA5}">
                      <a16:colId xmlns:a16="http://schemas.microsoft.com/office/drawing/2014/main" val="308592521"/>
                    </a:ext>
                  </a:extLst>
                </a:gridCol>
                <a:gridCol w="2958889">
                  <a:extLst>
                    <a:ext uri="{9D8B030D-6E8A-4147-A177-3AD203B41FA5}">
                      <a16:colId xmlns:a16="http://schemas.microsoft.com/office/drawing/2014/main" val="187058191"/>
                    </a:ext>
                  </a:extLst>
                </a:gridCol>
              </a:tblGrid>
              <a:tr h="285605">
                <a:tc>
                  <a:txBody>
                    <a:bodyPr/>
                    <a:lstStyle/>
                    <a:p>
                      <a:pPr algn="ctr" fontAlgn="ctr">
                        <a:buNone/>
                      </a:pPr>
                      <a:r>
                        <a:rPr lang="el-GR" sz="1000" b="1" u="none" strike="noStrike" dirty="0">
                          <a:solidFill>
                            <a:schemeClr val="accent3"/>
                          </a:solidFill>
                          <a:effectLst/>
                        </a:rPr>
                        <a:t>Κατηγορία/ Υποκατηγορία Δαπάνης</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1"/>
                    </a:solidFill>
                  </a:tcPr>
                </a:tc>
                <a:tc>
                  <a:txBody>
                    <a:bodyPr/>
                    <a:lstStyle/>
                    <a:p>
                      <a:pPr algn="ctr" fontAlgn="t">
                        <a:buNone/>
                      </a:pPr>
                      <a:r>
                        <a:rPr lang="el-GR" sz="1000" b="1" u="none" strike="noStrike" dirty="0">
                          <a:solidFill>
                            <a:schemeClr val="accent3"/>
                          </a:solidFill>
                          <a:effectLst/>
                        </a:rPr>
                        <a:t>Καν. ΕΕ 2023/2831 (de minimis) Επισημάνσιες/Όρια</a:t>
                      </a:r>
                      <a:endParaRPr lang="el-GR" sz="1000" b="1" i="0" u="none" strike="noStrike" dirty="0">
                        <a:solidFill>
                          <a:schemeClr val="accent3"/>
                        </a:solidFill>
                        <a:effectLst/>
                        <a:latin typeface="Century Gothic" panose="020B0502020202020204" pitchFamily="34" charset="0"/>
                      </a:endParaRPr>
                    </a:p>
                  </a:txBody>
                  <a:tcPr marL="5071" marR="5071" marT="5071" marB="0">
                    <a:solidFill>
                      <a:schemeClr val="accent1"/>
                    </a:solidFill>
                  </a:tcPr>
                </a:tc>
                <a:tc>
                  <a:txBody>
                    <a:bodyPr/>
                    <a:lstStyle/>
                    <a:p>
                      <a:pPr algn="ctr" fontAlgn="ctr">
                        <a:buNone/>
                      </a:pPr>
                      <a:r>
                        <a:rPr lang="el-GR" sz="1000" b="1" u="none" strike="noStrike" dirty="0">
                          <a:solidFill>
                            <a:schemeClr val="accent3"/>
                          </a:solidFill>
                          <a:effectLst/>
                        </a:rPr>
                        <a:t>Καν.ΕΕ 2014/651 (ΓΑΚ) Επισημάνσεις/Όρια</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1"/>
                    </a:solidFill>
                  </a:tcPr>
                </a:tc>
                <a:extLst>
                  <a:ext uri="{0D108BD9-81ED-4DB2-BD59-A6C34878D82A}">
                    <a16:rowId xmlns:a16="http://schemas.microsoft.com/office/drawing/2014/main" val="2797721774"/>
                  </a:ext>
                </a:extLst>
              </a:tr>
              <a:tr h="318966">
                <a:tc>
                  <a:txBody>
                    <a:bodyPr/>
                    <a:lstStyle/>
                    <a:p>
                      <a:pPr algn="ctr" fontAlgn="ctr">
                        <a:buNone/>
                      </a:pPr>
                      <a:r>
                        <a:rPr lang="el-GR" sz="1000" b="1" u="none" strike="noStrike" dirty="0">
                          <a:solidFill>
                            <a:schemeClr val="accent3"/>
                          </a:solidFill>
                          <a:effectLst/>
                        </a:rPr>
                        <a:t>Δαπάνες Προσωπικού</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tc>
                  <a:txBody>
                    <a:bodyPr/>
                    <a:lstStyle/>
                    <a:p>
                      <a:pPr algn="ctr" fontAlgn="t">
                        <a:buNone/>
                      </a:pPr>
                      <a:r>
                        <a:rPr lang="el-GR" sz="1000" b="1" u="none" strike="noStrike" dirty="0">
                          <a:solidFill>
                            <a:schemeClr val="accent3"/>
                          </a:solidFill>
                          <a:effectLst/>
                        </a:rPr>
                        <a:t>Με χρήση της κοινής στήριξης άρθρο 25 ΚΑΝ. (ΕΕ) 2021/1060</a:t>
                      </a:r>
                      <a:endParaRPr lang="el-GR" sz="1000" b="1" i="0" u="none" strike="noStrike" dirty="0">
                        <a:solidFill>
                          <a:schemeClr val="accent3"/>
                        </a:solidFill>
                        <a:effectLst/>
                        <a:latin typeface="Century Gothic" panose="020B0502020202020204" pitchFamily="34" charset="0"/>
                      </a:endParaRPr>
                    </a:p>
                  </a:txBody>
                  <a:tcPr marL="5071" marR="5071" marT="5071" marB="0">
                    <a:solidFill>
                      <a:schemeClr val="accent2"/>
                    </a:solidFill>
                  </a:tcPr>
                </a:tc>
                <a:tc>
                  <a:txBody>
                    <a:bodyPr/>
                    <a:lstStyle/>
                    <a:p>
                      <a:pPr algn="ctr" fontAlgn="ctr">
                        <a:buNone/>
                      </a:pPr>
                      <a:r>
                        <a:rPr lang="el-GR" sz="1000" b="1" u="none" strike="noStrike" dirty="0">
                          <a:solidFill>
                            <a:schemeClr val="accent3"/>
                          </a:solidFill>
                          <a:effectLst/>
                        </a:rPr>
                        <a:t>Μη επιλέξιμο </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extLst>
                  <a:ext uri="{0D108BD9-81ED-4DB2-BD59-A6C34878D82A}">
                    <a16:rowId xmlns:a16="http://schemas.microsoft.com/office/drawing/2014/main" val="1638401806"/>
                  </a:ext>
                </a:extLst>
              </a:tr>
              <a:tr h="475840">
                <a:tc>
                  <a:txBody>
                    <a:bodyPr/>
                    <a:lstStyle/>
                    <a:p>
                      <a:pPr algn="ctr" fontAlgn="ctr">
                        <a:buNone/>
                      </a:pPr>
                      <a:r>
                        <a:rPr lang="el-GR" sz="1000" u="none" strike="noStrike" dirty="0">
                          <a:effectLst/>
                        </a:rPr>
                        <a:t>Πλήρες Μισθολογικό Κόστος Νεοπροσλαμβανόμενου Προσωπικού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Έως 20% επιχορηγούμενου προϋπολογισμού και μέχρι 45.000€. (Νεό προσωπικό από 1 έως 3 ΕΜΕ). Έως 15.000€ ανά ΕΜΕ.</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Μη επιλέξιμο </a:t>
                      </a:r>
                      <a:endParaRPr lang="el-GR" sz="1000" b="0" i="0" u="none" strike="noStrike">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1600915852"/>
                  </a:ext>
                </a:extLst>
              </a:tr>
              <a:tr h="318966">
                <a:tc>
                  <a:txBody>
                    <a:bodyPr/>
                    <a:lstStyle/>
                    <a:p>
                      <a:pPr algn="ctr" fontAlgn="ctr">
                        <a:buNone/>
                      </a:pPr>
                      <a:r>
                        <a:rPr lang="el-GR" sz="1000" b="1" u="none" strike="noStrike" dirty="0">
                          <a:solidFill>
                            <a:schemeClr val="accent3"/>
                          </a:solidFill>
                          <a:effectLst/>
                        </a:rPr>
                        <a:t>Δαπάνες Εξοπλισμού, Μεταφορικών Μέσων &amp; Οργάνων</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5071" marR="5071" marT="5071" marB="0" anchor="b">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5071" marR="5071" marT="5071" marB="0" anchor="b">
                    <a:solidFill>
                      <a:schemeClr val="accent2"/>
                    </a:solidFill>
                  </a:tcPr>
                </a:tc>
                <a:extLst>
                  <a:ext uri="{0D108BD9-81ED-4DB2-BD59-A6C34878D82A}">
                    <a16:rowId xmlns:a16="http://schemas.microsoft.com/office/drawing/2014/main" val="3843289161"/>
                  </a:ext>
                </a:extLst>
              </a:tr>
              <a:tr h="162093">
                <a:tc>
                  <a:txBody>
                    <a:bodyPr/>
                    <a:lstStyle/>
                    <a:p>
                      <a:pPr algn="ctr" fontAlgn="b">
                        <a:buNone/>
                      </a:pPr>
                      <a:r>
                        <a:rPr lang="el-GR" sz="1000" u="none" strike="noStrike">
                          <a:effectLst/>
                        </a:rPr>
                        <a:t>Λοιπός Εξοπλισμός επιχείρησης </a:t>
                      </a:r>
                      <a:endParaRPr lang="el-GR" sz="1000" b="0" i="0" u="none" strike="noStrike">
                        <a:solidFill>
                          <a:srgbClr val="000000"/>
                        </a:solidFill>
                        <a:effectLst/>
                        <a:latin typeface="Century Gothic" panose="020B0502020202020204" pitchFamily="34" charset="0"/>
                      </a:endParaRPr>
                    </a:p>
                  </a:txBody>
                  <a:tcPr marL="5071" marR="5071" marT="5071" marB="0" anchor="b"/>
                </a:tc>
                <a:tc rowSpan="3">
                  <a:txBody>
                    <a:bodyPr/>
                    <a:lstStyle/>
                    <a:p>
                      <a:pPr algn="ctr" fontAlgn="ctr">
                        <a:buNone/>
                      </a:pPr>
                      <a:r>
                        <a:rPr lang="el-GR" sz="1000" u="none" strike="noStrike">
                          <a:effectLst/>
                        </a:rPr>
                        <a:t>Έως 20%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ctr"/>
                </a:tc>
                <a:tc rowSpan="3">
                  <a:txBody>
                    <a:bodyPr/>
                    <a:lstStyle/>
                    <a:p>
                      <a:pPr algn="ctr" fontAlgn="ctr">
                        <a:buNone/>
                      </a:pPr>
                      <a:r>
                        <a:rPr lang="el-GR" sz="1000" u="none" strike="noStrike">
                          <a:effectLst/>
                        </a:rPr>
                        <a:t>Άρθρο 14 ΓΑΚ                                                            Έως 20% επιχορηγούμενου προϋπολογιμού</a:t>
                      </a:r>
                      <a:endParaRPr lang="el-GR" sz="1000" b="0" i="0" u="none" strike="noStrike">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1246654904"/>
                  </a:ext>
                </a:extLst>
              </a:tr>
              <a:tr h="318966">
                <a:tc>
                  <a:txBody>
                    <a:bodyPr/>
                    <a:lstStyle/>
                    <a:p>
                      <a:pPr algn="ctr" fontAlgn="ctr">
                        <a:buNone/>
                      </a:pPr>
                      <a:r>
                        <a:rPr lang="el-GR" sz="1000" u="none" strike="noStrike" dirty="0">
                          <a:effectLst/>
                        </a:rPr>
                        <a:t>Λοιπός Εξοπλισμός επιχείρησης (εργαστηριακός, ποιοτικού ελέγχου κλπ)</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515887877"/>
                  </a:ext>
                </a:extLst>
              </a:tr>
              <a:tr h="162093">
                <a:tc>
                  <a:txBody>
                    <a:bodyPr/>
                    <a:lstStyle/>
                    <a:p>
                      <a:pPr algn="ctr" fontAlgn="b">
                        <a:buNone/>
                      </a:pPr>
                      <a:r>
                        <a:rPr lang="el-GR" sz="1000" u="none" strike="noStrike">
                          <a:effectLst/>
                        </a:rPr>
                        <a:t>Ψυφιακός εξοπλισμός γραφείου</a:t>
                      </a:r>
                      <a:endParaRPr lang="el-GR" sz="1000" b="0" i="0" u="none" strike="noStrike">
                        <a:solidFill>
                          <a:srgbClr val="000000"/>
                        </a:solidFill>
                        <a:effectLst/>
                        <a:latin typeface="Century Gothic" panose="020B0502020202020204" pitchFamily="34" charset="0"/>
                      </a:endParaRPr>
                    </a:p>
                  </a:txBody>
                  <a:tcPr marL="5071" marR="5071" marT="5071" marB="0" anchor="b"/>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2474951255"/>
                  </a:ext>
                </a:extLst>
              </a:tr>
              <a:tr h="318966">
                <a:tc>
                  <a:txBody>
                    <a:bodyPr/>
                    <a:lstStyle/>
                    <a:p>
                      <a:pPr algn="ctr" fontAlgn="ctr">
                        <a:buNone/>
                      </a:pPr>
                      <a:r>
                        <a:rPr lang="el-GR" sz="1000" u="none" strike="noStrike">
                          <a:effectLst/>
                        </a:rPr>
                        <a:t>Παραγωγικός &amp; Μηχανολιγικός Εξοπλισμός</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Έως 100%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Άρθρο 14 ΓΑΚ                                                            Έως 100%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379047818"/>
                  </a:ext>
                </a:extLst>
              </a:tr>
              <a:tr h="318966">
                <a:tc>
                  <a:txBody>
                    <a:bodyPr/>
                    <a:lstStyle/>
                    <a:p>
                      <a:pPr algn="ctr" fontAlgn="ctr">
                        <a:buNone/>
                      </a:pPr>
                      <a:r>
                        <a:rPr lang="el-GR" sz="1000" u="none" strike="noStrike">
                          <a:effectLst/>
                        </a:rPr>
                        <a:t>Εξοπλισμός για την προστασία του Περιβάλλοντος και Εξοικονόμηση Ενέργειας</a:t>
                      </a:r>
                      <a:endParaRPr lang="el-GR" sz="1000" b="0" i="0" u="none" strike="noStrike">
                        <a:solidFill>
                          <a:srgbClr val="000000"/>
                        </a:solidFill>
                        <a:effectLst/>
                        <a:latin typeface="Century Gothic" panose="020B0502020202020204" pitchFamily="34" charset="0"/>
                      </a:endParaRPr>
                    </a:p>
                  </a:txBody>
                  <a:tcPr marL="5071" marR="5071" marT="5071" marB="0" anchor="ctr"/>
                </a:tc>
                <a:tc rowSpan="2">
                  <a:txBody>
                    <a:bodyPr/>
                    <a:lstStyle/>
                    <a:p>
                      <a:pPr algn="ctr" fontAlgn="ctr">
                        <a:buNone/>
                      </a:pPr>
                      <a:r>
                        <a:rPr lang="el-GR" sz="1000" u="none" strike="noStrike" dirty="0">
                          <a:effectLst/>
                        </a:rPr>
                        <a:t>Έως 80%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rowSpan="2">
                  <a:txBody>
                    <a:bodyPr/>
                    <a:lstStyle/>
                    <a:p>
                      <a:pPr algn="ctr" fontAlgn="b">
                        <a:buNone/>
                      </a:pPr>
                      <a:r>
                        <a:rPr lang="el-GR" sz="1000" u="none" strike="noStrike">
                          <a:effectLst/>
                        </a:rPr>
                        <a:t>Άρθρο 14 ΓΑΚ                                                             Έως 80%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b"/>
                </a:tc>
                <a:extLst>
                  <a:ext uri="{0D108BD9-81ED-4DB2-BD59-A6C34878D82A}">
                    <a16:rowId xmlns:a16="http://schemas.microsoft.com/office/drawing/2014/main" val="4189970502"/>
                  </a:ext>
                </a:extLst>
              </a:tr>
              <a:tr h="162093">
                <a:tc>
                  <a:txBody>
                    <a:bodyPr/>
                    <a:lstStyle/>
                    <a:p>
                      <a:pPr algn="ctr" fontAlgn="b">
                        <a:buNone/>
                      </a:pPr>
                      <a:r>
                        <a:rPr lang="el-GR" sz="1000" u="none" strike="noStrike" dirty="0">
                          <a:effectLst/>
                        </a:rPr>
                        <a:t>Εξοπλισμός κυκλικής οικονομίας </a:t>
                      </a:r>
                      <a:endParaRPr lang="el-GR" sz="1000" b="0" i="0" u="none" strike="noStrike" dirty="0">
                        <a:solidFill>
                          <a:srgbClr val="000000"/>
                        </a:solidFill>
                        <a:effectLst/>
                        <a:latin typeface="Century Gothic" panose="020B0502020202020204" pitchFamily="34" charset="0"/>
                      </a:endParaRPr>
                    </a:p>
                  </a:txBody>
                  <a:tcPr marL="5071" marR="5071" marT="5071" marB="0" anchor="b"/>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4228333848"/>
                  </a:ext>
                </a:extLst>
              </a:tr>
              <a:tr h="632713">
                <a:tc>
                  <a:txBody>
                    <a:bodyPr/>
                    <a:lstStyle/>
                    <a:p>
                      <a:pPr algn="ctr" fontAlgn="ctr">
                        <a:buNone/>
                      </a:pPr>
                      <a:r>
                        <a:rPr lang="el-GR" sz="1000" u="none" strike="noStrike" dirty="0">
                          <a:effectLst/>
                        </a:rPr>
                        <a:t>Εξοπλισμός για την εγκατάσταση φωτοβολταϊκών σταθμών και συστημάτων αποθήκευσης ηλεκτρικής ενέργειας και κάλυψη των ίδιων αναγκών (αυτοπαραγωγή)</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Έως 25%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Άρθρο 41 ΓΑΚ                                                            Έως 25%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3930422437"/>
                  </a:ext>
                </a:extLst>
              </a:tr>
              <a:tr h="601160">
                <a:tc>
                  <a:txBody>
                    <a:bodyPr/>
                    <a:lstStyle/>
                    <a:p>
                      <a:pPr algn="ctr" fontAlgn="ctr">
                        <a:buNone/>
                      </a:pPr>
                      <a:r>
                        <a:rPr lang="el-GR" sz="1000" u="none" strike="noStrike">
                          <a:effectLst/>
                        </a:rPr>
                        <a:t>Ηλεκτρικά Μεταφορικά Μέσα (επαγγελματικά ή μικτής χρήσης έως εννέα (9) θέσεων)</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Έως 40% του επιχορηγούμενου προϋπολογισμού και εώς 100.000€ και 50.000€/μέσο. </a:t>
                      </a:r>
                      <a:endParaRPr lang="el-GR" sz="1000" b="0" i="0" u="none" strike="noStrike" dirty="0">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Άρθρο 14 ΓΑΚ                                                     Έως 40% του επιχορηγούμενου προϋπολογισμού και έως 100.000€ και 50.000€/μέσο. </a:t>
                      </a:r>
                      <a:endParaRPr lang="el-GR" sz="1000" b="0" i="0" u="none" strike="noStrike" dirty="0">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2706979622"/>
                  </a:ext>
                </a:extLst>
              </a:tr>
              <a:tr h="305968">
                <a:tc>
                  <a:txBody>
                    <a:bodyPr/>
                    <a:lstStyle/>
                    <a:p>
                      <a:pPr algn="ctr" fontAlgn="ctr">
                        <a:buNone/>
                      </a:pPr>
                      <a:r>
                        <a:rPr lang="el-GR" sz="1000" b="1" u="none" strike="noStrike" dirty="0">
                          <a:solidFill>
                            <a:schemeClr val="accent3"/>
                          </a:solidFill>
                          <a:effectLst/>
                        </a:rPr>
                        <a:t>Δαπάνες για Κτίρια, Γήπεδα,Εγκαταστάσεις &amp; Περιβάλλοντα Χώρο</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tc>
                  <a:txBody>
                    <a:bodyPr/>
                    <a:lstStyle/>
                    <a:p>
                      <a:pPr algn="ctr" fontAlgn="ctr">
                        <a:buNone/>
                      </a:pPr>
                      <a:r>
                        <a:rPr lang="el-GR" sz="1000" b="1" u="none" strike="noStrike" dirty="0">
                          <a:solidFill>
                            <a:schemeClr val="accent3"/>
                          </a:solidFill>
                          <a:effectLst/>
                        </a:rPr>
                        <a:t>Έως 70% του επιχορηγούμενου προϋπολογισμού</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tc>
                  <a:txBody>
                    <a:bodyPr/>
                    <a:lstStyle/>
                    <a:p>
                      <a:pPr algn="ctr" fontAlgn="ctr">
                        <a:buNone/>
                      </a:pPr>
                      <a:r>
                        <a:rPr lang="el-GR" sz="1000" b="1" u="none" strike="noStrike" dirty="0">
                          <a:solidFill>
                            <a:schemeClr val="accent3"/>
                          </a:solidFill>
                          <a:effectLst/>
                        </a:rPr>
                        <a:t>Έως 70% του επιχορηγούμενου προϋπολογισμού </a:t>
                      </a:r>
                      <a:endParaRPr lang="el-GR" sz="1000" b="1" i="0" u="none" strike="noStrike" dirty="0">
                        <a:solidFill>
                          <a:schemeClr val="accent3"/>
                        </a:solidFill>
                        <a:effectLst/>
                        <a:latin typeface="Century Gothic" panose="020B0502020202020204" pitchFamily="34" charset="0"/>
                      </a:endParaRPr>
                    </a:p>
                  </a:txBody>
                  <a:tcPr marL="5071" marR="5071" marT="5071" marB="0" anchor="ctr">
                    <a:solidFill>
                      <a:schemeClr val="accent2"/>
                    </a:solidFill>
                  </a:tcPr>
                </a:tc>
                <a:extLst>
                  <a:ext uri="{0D108BD9-81ED-4DB2-BD59-A6C34878D82A}">
                    <a16:rowId xmlns:a16="http://schemas.microsoft.com/office/drawing/2014/main" val="2812576170"/>
                  </a:ext>
                </a:extLst>
              </a:tr>
              <a:tr h="475840">
                <a:tc>
                  <a:txBody>
                    <a:bodyPr/>
                    <a:lstStyle/>
                    <a:p>
                      <a:pPr algn="ctr" fontAlgn="ctr">
                        <a:buNone/>
                      </a:pPr>
                      <a:r>
                        <a:rPr lang="el-GR" sz="1000" u="none" strike="noStrike">
                          <a:effectLst/>
                        </a:rPr>
                        <a:t>Κτιριακές παρεμβάσεις για την προστασία του περιβάλλοντος και εξοικονόμηση ενέργειας, ύδατος και επεξεργασίας αποβλήτων</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Έως 60%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Άρθρο 14 ΓΑΚ                                                      Έως 60%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646277612"/>
                  </a:ext>
                </a:extLst>
              </a:tr>
              <a:tr h="452110">
                <a:tc>
                  <a:txBody>
                    <a:bodyPr/>
                    <a:lstStyle/>
                    <a:p>
                      <a:pPr algn="ctr" fontAlgn="ctr">
                        <a:buNone/>
                      </a:pPr>
                      <a:r>
                        <a:rPr lang="el-GR" sz="1000" u="none" strike="noStrike">
                          <a:effectLst/>
                        </a:rPr>
                        <a:t>Κτίρια, εγκαταστάσεις και περιβάλλων χώρος</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a:effectLst/>
                        </a:rPr>
                        <a:t>Έως 60%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5071" marR="5071" marT="5071" marB="0" anchor="ctr"/>
                </a:tc>
                <a:tc>
                  <a:txBody>
                    <a:bodyPr/>
                    <a:lstStyle/>
                    <a:p>
                      <a:pPr algn="ctr" fontAlgn="ctr">
                        <a:buNone/>
                      </a:pPr>
                      <a:r>
                        <a:rPr lang="el-GR" sz="1000" u="none" strike="noStrike" dirty="0">
                          <a:effectLst/>
                        </a:rPr>
                        <a:t>Άρθρο 14 ΓΑΚ                                                      Έως 60%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5071" marR="5071" marT="5071" marB="0" anchor="ctr"/>
                </a:tc>
                <a:extLst>
                  <a:ext uri="{0D108BD9-81ED-4DB2-BD59-A6C34878D82A}">
                    <a16:rowId xmlns:a16="http://schemas.microsoft.com/office/drawing/2014/main" val="1132253773"/>
                  </a:ext>
                </a:extLst>
              </a:tr>
            </a:tbl>
          </a:graphicData>
        </a:graphic>
      </p:graphicFrame>
    </p:spTree>
    <p:extLst>
      <p:ext uri="{BB962C8B-B14F-4D97-AF65-F5344CB8AC3E}">
        <p14:creationId xmlns:p14="http://schemas.microsoft.com/office/powerpoint/2010/main" val="26050168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0BE3B-882E-99F2-4297-9E59008E446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A227C3B-3551-37BB-DE03-EE5F1B1F24F6}"/>
              </a:ext>
            </a:extLst>
          </p:cNvPr>
          <p:cNvGraphicFramePr>
            <a:graphicFrameLocks noChangeAspect="1"/>
          </p:cNvGraphicFramePr>
          <p:nvPr>
            <p:custDataLst>
              <p:tags r:id="rId1"/>
            </p:custData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9A227C3B-3551-37BB-DE03-EE5F1B1F24F6}"/>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A5DF7B9C-6E65-4CB2-283F-B172DD86C096}"/>
              </a:ext>
            </a:extLst>
          </p:cNvPr>
          <p:cNvSpPr/>
          <p:nvPr/>
        </p:nvSpPr>
        <p:spPr bwMode="auto">
          <a:xfrm>
            <a:off x="5051204" y="166255"/>
            <a:ext cx="4854796" cy="609601"/>
          </a:xfrm>
          <a:prstGeom prst="roundRect">
            <a:avLst>
              <a:gd name="adj" fmla="val 0"/>
            </a:avLst>
          </a:prstGeom>
          <a:solidFill>
            <a:schemeClr val="accent1"/>
          </a:solidFill>
          <a:ln w="9525" cap="flat" cmpd="sng" algn="ctr">
            <a:noFill/>
            <a:prstDash val="solid"/>
            <a:round/>
            <a:headEnd type="none" w="med" len="med"/>
            <a:tailEnd type="none" w="med" len="med"/>
          </a:ln>
          <a:effectLst/>
        </p:spPr>
        <p:txBody>
          <a:bodyPr vert="horz" wrap="square" lIns="92075" tIns="46038" rIns="360000" bIns="46038" numCol="1" rtlCol="0" anchor="ctr" anchorCtr="0" compatLnSpc="1">
            <a:prstTxWarp prst="textNoShape">
              <a:avLst/>
            </a:prstTxWarp>
          </a:bodyPr>
          <a:lstStyle/>
          <a:p>
            <a:pPr>
              <a:buNone/>
            </a:pPr>
            <a:r>
              <a:rPr lang="el-GR" sz="1100" dirty="0">
                <a:solidFill>
                  <a:schemeClr val="bg1"/>
                </a:solidFill>
                <a:latin typeface="+mn-lt"/>
              </a:rPr>
              <a:t>Ως ημερομηνία έναρξης επιλεξιμότητας δαπανών ορίζεται η ημερομηνία ηλεκτρονικής υποβολής της αίτησης χρηματοδότησης, ανεξαρτήτως καθεστώτος ενίσχυσης.</a:t>
            </a:r>
          </a:p>
        </p:txBody>
      </p:sp>
      <p:sp>
        <p:nvSpPr>
          <p:cNvPr id="2" name="Title 1">
            <a:extLst>
              <a:ext uri="{FF2B5EF4-FFF2-40B4-BE49-F238E27FC236}">
                <a16:creationId xmlns:a16="http://schemas.microsoft.com/office/drawing/2014/main" id="{3B9A12F0-1E44-8F66-C466-174460E40C83}"/>
              </a:ext>
            </a:extLst>
          </p:cNvPr>
          <p:cNvSpPr>
            <a:spLocks noGrp="1"/>
          </p:cNvSpPr>
          <p:nvPr>
            <p:ph type="title"/>
          </p:nvPr>
        </p:nvSpPr>
        <p:spPr/>
        <p:txBody>
          <a:bodyPr vert="horz"/>
          <a:lstStyle/>
          <a:p>
            <a:r>
              <a:rPr lang="el-GR" dirty="0"/>
              <a:t>Επιλέξιμες Δαπάνες</a:t>
            </a:r>
            <a:endParaRPr lang="en-US" dirty="0"/>
          </a:p>
        </p:txBody>
      </p:sp>
      <p:graphicFrame>
        <p:nvGraphicFramePr>
          <p:cNvPr id="3" name="Table 2">
            <a:extLst>
              <a:ext uri="{FF2B5EF4-FFF2-40B4-BE49-F238E27FC236}">
                <a16:creationId xmlns:a16="http://schemas.microsoft.com/office/drawing/2014/main" id="{0EE16DE1-2DCA-7FBC-84A0-9D0E8F024538}"/>
              </a:ext>
            </a:extLst>
          </p:cNvPr>
          <p:cNvGraphicFramePr>
            <a:graphicFrameLocks noGrp="1"/>
          </p:cNvGraphicFramePr>
          <p:nvPr>
            <p:extLst>
              <p:ext uri="{D42A27DB-BD31-4B8C-83A1-F6EECF244321}">
                <p14:modId xmlns:p14="http://schemas.microsoft.com/office/powerpoint/2010/main" val="3912626514"/>
              </p:ext>
            </p:extLst>
          </p:nvPr>
        </p:nvGraphicFramePr>
        <p:xfrm>
          <a:off x="186613" y="990924"/>
          <a:ext cx="9258509" cy="5149848"/>
        </p:xfrm>
        <a:graphic>
          <a:graphicData uri="http://schemas.openxmlformats.org/drawingml/2006/table">
            <a:tbl>
              <a:tblPr>
                <a:tableStyleId>{5C22544A-7EE6-4342-B048-85BDC9FD1C3A}</a:tableStyleId>
              </a:tblPr>
              <a:tblGrid>
                <a:gridCol w="3012187">
                  <a:extLst>
                    <a:ext uri="{9D8B030D-6E8A-4147-A177-3AD203B41FA5}">
                      <a16:colId xmlns:a16="http://schemas.microsoft.com/office/drawing/2014/main" val="4075586585"/>
                    </a:ext>
                  </a:extLst>
                </a:gridCol>
                <a:gridCol w="3345112">
                  <a:extLst>
                    <a:ext uri="{9D8B030D-6E8A-4147-A177-3AD203B41FA5}">
                      <a16:colId xmlns:a16="http://schemas.microsoft.com/office/drawing/2014/main" val="3105008560"/>
                    </a:ext>
                  </a:extLst>
                </a:gridCol>
                <a:gridCol w="2901210">
                  <a:extLst>
                    <a:ext uri="{9D8B030D-6E8A-4147-A177-3AD203B41FA5}">
                      <a16:colId xmlns:a16="http://schemas.microsoft.com/office/drawing/2014/main" val="458934883"/>
                    </a:ext>
                  </a:extLst>
                </a:gridCol>
              </a:tblGrid>
              <a:tr h="352016">
                <a:tc>
                  <a:txBody>
                    <a:bodyPr/>
                    <a:lstStyle/>
                    <a:p>
                      <a:pPr algn="ctr" fontAlgn="ctr">
                        <a:buNone/>
                      </a:pPr>
                      <a:r>
                        <a:rPr lang="el-GR" sz="1000" b="1" u="none" strike="noStrike" dirty="0">
                          <a:solidFill>
                            <a:schemeClr val="accent3"/>
                          </a:solidFill>
                          <a:effectLst/>
                        </a:rPr>
                        <a:t>Δαπάνες για Παροχή Υπηρεσιών</a:t>
                      </a:r>
                      <a:endParaRPr lang="el-GR" sz="1000" b="1" i="0" u="none" strike="noStrike" dirty="0">
                        <a:solidFill>
                          <a:schemeClr val="accent3"/>
                        </a:solidFill>
                        <a:effectLst/>
                        <a:latin typeface="Century Gothic" panose="020B0502020202020204" pitchFamily="34" charset="0"/>
                      </a:endParaRPr>
                    </a:p>
                  </a:txBody>
                  <a:tcPr marL="6380" marR="6380" marT="6380" marB="0" anchor="ctr">
                    <a:solidFill>
                      <a:schemeClr val="accent2"/>
                    </a:solidFill>
                  </a:tcPr>
                </a:tc>
                <a:tc>
                  <a:txBody>
                    <a:bodyPr/>
                    <a:lstStyle/>
                    <a:p>
                      <a:pPr algn="ctr" fontAlgn="ctr">
                        <a:buNone/>
                      </a:pPr>
                      <a:r>
                        <a:rPr lang="el-GR" sz="1000" b="1" u="none" strike="noStrike" dirty="0">
                          <a:solidFill>
                            <a:schemeClr val="accent3"/>
                          </a:solidFill>
                          <a:effectLst/>
                        </a:rPr>
                        <a:t>Έως 30% του επιχορηγούμενου προϋπολογισμού</a:t>
                      </a:r>
                      <a:endParaRPr lang="el-GR" sz="1000" b="1" i="0" u="none" strike="noStrike" dirty="0">
                        <a:solidFill>
                          <a:schemeClr val="accent3"/>
                        </a:solidFill>
                        <a:effectLst/>
                        <a:latin typeface="Century Gothic" panose="020B0502020202020204" pitchFamily="34" charset="0"/>
                      </a:endParaRPr>
                    </a:p>
                  </a:txBody>
                  <a:tcPr marL="6380" marR="6380" marT="6380" marB="0" anchor="ctr">
                    <a:solidFill>
                      <a:schemeClr val="accent2"/>
                    </a:solidFill>
                  </a:tcPr>
                </a:tc>
                <a:tc>
                  <a:txBody>
                    <a:bodyPr/>
                    <a:lstStyle/>
                    <a:p>
                      <a:pPr algn="ctr" fontAlgn="ctr">
                        <a:buNone/>
                      </a:pPr>
                      <a:r>
                        <a:rPr lang="el-GR" sz="1000" b="1" u="none" strike="noStrike" dirty="0">
                          <a:solidFill>
                            <a:schemeClr val="accent3"/>
                          </a:solidFill>
                          <a:effectLst/>
                        </a:rPr>
                        <a:t>Έως 30% του επιχορηγούμενου προϋπολογισμού</a:t>
                      </a:r>
                      <a:endParaRPr lang="el-GR" sz="1000" b="1" i="0" u="none" strike="noStrike" dirty="0">
                        <a:solidFill>
                          <a:schemeClr val="accent3"/>
                        </a:solidFill>
                        <a:effectLst/>
                        <a:latin typeface="Century Gothic" panose="020B0502020202020204" pitchFamily="34" charset="0"/>
                      </a:endParaRPr>
                    </a:p>
                  </a:txBody>
                  <a:tcPr marL="6380" marR="6380" marT="6380" marB="0" anchor="ctr">
                    <a:solidFill>
                      <a:schemeClr val="accent2"/>
                    </a:solidFill>
                  </a:tcPr>
                </a:tc>
                <a:extLst>
                  <a:ext uri="{0D108BD9-81ED-4DB2-BD59-A6C34878D82A}">
                    <a16:rowId xmlns:a16="http://schemas.microsoft.com/office/drawing/2014/main" val="480799653"/>
                  </a:ext>
                </a:extLst>
              </a:tr>
              <a:tr h="524415">
                <a:tc>
                  <a:txBody>
                    <a:bodyPr/>
                    <a:lstStyle/>
                    <a:p>
                      <a:pPr algn="ctr" fontAlgn="ctr">
                        <a:buNone/>
                      </a:pPr>
                      <a:r>
                        <a:rPr lang="el-GR" sz="1000" u="none" strike="noStrike">
                          <a:effectLst/>
                        </a:rPr>
                        <a:t>Συμβουλευτική υποστήριξη για παρακολούθηση της υλοποίησης του επενδυτικού σχεδίου</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dirty="0">
                          <a:effectLst/>
                        </a:rPr>
                        <a:t>Έως 3% του επιχορηγούμενου προϋπολογισμού και έως 7.000€</a:t>
                      </a:r>
                      <a:endParaRPr lang="el-GR" sz="1000" b="0" i="0" u="none" strike="noStrike" dirty="0">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dirty="0">
                          <a:effectLst/>
                        </a:rPr>
                        <a:t>Άρθρο 18 ΓΑΚ                                                       Έως 3% του επιχορηγούμενου προϋπολογισμού και έως 8.000€</a:t>
                      </a:r>
                      <a:endParaRPr lang="el-GR" sz="1000" b="0" i="0" u="none" strike="noStrike" dirty="0">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201302269"/>
                  </a:ext>
                </a:extLst>
              </a:tr>
              <a:tr h="635142">
                <a:tc>
                  <a:txBody>
                    <a:bodyPr/>
                    <a:lstStyle/>
                    <a:p>
                      <a:pPr algn="ctr" fontAlgn="ctr">
                        <a:buNone/>
                      </a:pPr>
                      <a:r>
                        <a:rPr lang="el-GR" sz="1000" u="none" strike="noStrike">
                          <a:effectLst/>
                        </a:rPr>
                        <a:t>Υπηρεσίες προμήθειας/χρήσης Λογισμικού ύπο καθεστώς "Software as a service", "cloud computing" ή άλλο παρεμφερές αυτού</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Έως 20%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Μη επιλέξιμο </a:t>
                      </a:r>
                      <a:endParaRPr lang="el-GR" sz="1000" b="0" i="0" u="none" strike="noStrike">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2553147578"/>
                  </a:ext>
                </a:extLst>
              </a:tr>
              <a:tr h="352016">
                <a:tc>
                  <a:txBody>
                    <a:bodyPr/>
                    <a:lstStyle/>
                    <a:p>
                      <a:pPr algn="ctr" fontAlgn="ctr">
                        <a:buNone/>
                      </a:pPr>
                      <a:r>
                        <a:rPr lang="el-GR" sz="1000" u="none" strike="noStrike">
                          <a:effectLst/>
                        </a:rPr>
                        <a:t>Δαπάνες παροχής υπηρεσιών μελετών ανάπτυξης προϊόντων ή και διεργασιών</a:t>
                      </a:r>
                      <a:endParaRPr lang="el-GR" sz="1000" b="0" i="0" u="none" strike="noStrike">
                        <a:solidFill>
                          <a:srgbClr val="000000"/>
                        </a:solidFill>
                        <a:effectLst/>
                        <a:latin typeface="Century Gothic" panose="020B0502020202020204" pitchFamily="34" charset="0"/>
                      </a:endParaRPr>
                    </a:p>
                  </a:txBody>
                  <a:tcPr marL="6380" marR="6380" marT="6380" marB="0" anchor="ctr"/>
                </a:tc>
                <a:tc rowSpan="3">
                  <a:txBody>
                    <a:bodyPr/>
                    <a:lstStyle/>
                    <a:p>
                      <a:pPr algn="ctr" fontAlgn="ctr">
                        <a:buNone/>
                      </a:pPr>
                      <a:r>
                        <a:rPr lang="el-GR" sz="1000" u="none" strike="noStrike">
                          <a:effectLst/>
                        </a:rPr>
                        <a:t>Έως 15%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6380" marR="6380" marT="6380" marB="0" anchor="ctr"/>
                </a:tc>
                <a:tc rowSpan="3">
                  <a:txBody>
                    <a:bodyPr/>
                    <a:lstStyle/>
                    <a:p>
                      <a:pPr algn="ctr" fontAlgn="ctr">
                        <a:buNone/>
                      </a:pPr>
                      <a:r>
                        <a:rPr lang="el-GR" sz="1000" u="none" strike="noStrike" dirty="0">
                          <a:effectLst/>
                        </a:rPr>
                        <a:t>Άρθρο 18 ΓΑΚ                                                    Έως 15%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4175464635"/>
                  </a:ext>
                </a:extLst>
              </a:tr>
              <a:tr h="352016">
                <a:tc>
                  <a:txBody>
                    <a:bodyPr/>
                    <a:lstStyle/>
                    <a:p>
                      <a:pPr algn="ctr" fontAlgn="ctr">
                        <a:buNone/>
                      </a:pPr>
                      <a:r>
                        <a:rPr lang="el-GR" sz="1000" u="none" strike="noStrike">
                          <a:effectLst/>
                        </a:rPr>
                        <a:t>Υπηρεσίες Σχεδιασμού Συσκευασίας - Ετικέτας - Branding</a:t>
                      </a:r>
                      <a:endParaRPr lang="el-GR" sz="1000" b="0" i="0" u="none" strike="noStrike">
                        <a:solidFill>
                          <a:srgbClr val="000000"/>
                        </a:solidFill>
                        <a:effectLst/>
                        <a:latin typeface="Century Gothic" panose="020B0502020202020204" pitchFamily="34" charset="0"/>
                      </a:endParaRPr>
                    </a:p>
                  </a:txBody>
                  <a:tcPr marL="6380" marR="6380" marT="6380" marB="0" anchor="ct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870618805"/>
                  </a:ext>
                </a:extLst>
              </a:tr>
              <a:tr h="476356">
                <a:tc>
                  <a:txBody>
                    <a:bodyPr/>
                    <a:lstStyle/>
                    <a:p>
                      <a:pPr algn="ctr" fontAlgn="ctr">
                        <a:buNone/>
                      </a:pPr>
                      <a:r>
                        <a:rPr lang="el-GR" sz="1000" u="none" strike="noStrike">
                          <a:effectLst/>
                        </a:rPr>
                        <a:t>Tεχνικές Μελέτες απαραιτήτως συνδεόμενες με δαπάνες του επενδυτικού σχεδίου</a:t>
                      </a:r>
                      <a:endParaRPr lang="el-GR" sz="1000" b="0" i="0" u="none" strike="noStrike">
                        <a:solidFill>
                          <a:srgbClr val="000000"/>
                        </a:solidFill>
                        <a:effectLst/>
                        <a:latin typeface="Century Gothic" panose="020B0502020202020204" pitchFamily="34" charset="0"/>
                      </a:endParaRPr>
                    </a:p>
                  </a:txBody>
                  <a:tcPr marL="6380" marR="6380" marT="6380" marB="0" anchor="ct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2028669979"/>
                  </a:ext>
                </a:extLst>
              </a:tr>
              <a:tr h="476356">
                <a:tc>
                  <a:txBody>
                    <a:bodyPr/>
                    <a:lstStyle/>
                    <a:p>
                      <a:pPr algn="ctr" fontAlgn="ctr">
                        <a:buNone/>
                      </a:pPr>
                      <a:r>
                        <a:rPr lang="el-GR" sz="1000" u="none" strike="noStrike">
                          <a:effectLst/>
                        </a:rPr>
                        <a:t>Πνευματική ιδιοκτησία -Ευρεσιτεχνίες- Μεταφορά τεχνογνωσίας</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Έως 10%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dirty="0">
                          <a:effectLst/>
                        </a:rPr>
                        <a:t>Άρθρο 28 ΓΑΚ                                                    Έως 10% του επιχορηγούμενου προϋπολιγισμού</a:t>
                      </a:r>
                      <a:endParaRPr lang="el-GR" sz="1000" b="0" i="0" u="none" strike="noStrike" dirty="0">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2319332742"/>
                  </a:ext>
                </a:extLst>
              </a:tr>
              <a:tr h="179616">
                <a:tc>
                  <a:txBody>
                    <a:bodyPr/>
                    <a:lstStyle/>
                    <a:p>
                      <a:pPr algn="ctr" fontAlgn="b">
                        <a:buNone/>
                      </a:pPr>
                      <a:r>
                        <a:rPr lang="el-GR" sz="1000" b="1" u="none" strike="noStrike" dirty="0">
                          <a:solidFill>
                            <a:schemeClr val="accent3"/>
                          </a:solidFill>
                          <a:effectLst/>
                        </a:rPr>
                        <a:t>Δαπάνες Λογισμικού</a:t>
                      </a:r>
                      <a:endParaRPr lang="el-GR" sz="1000" b="1" i="0" u="none" strike="noStrike" dirty="0">
                        <a:solidFill>
                          <a:schemeClr val="accent3"/>
                        </a:solidFill>
                        <a:effectLst/>
                        <a:latin typeface="Century Gothic" panose="020B0502020202020204" pitchFamily="34" charset="0"/>
                      </a:endParaRPr>
                    </a:p>
                  </a:txBody>
                  <a:tcPr marL="6380" marR="6380" marT="6380" marB="0" anchor="b">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6380" marR="6380" marT="6380" marB="0" anchor="b">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6380" marR="6380" marT="6380" marB="0" anchor="b">
                    <a:solidFill>
                      <a:schemeClr val="accent2"/>
                    </a:solidFill>
                  </a:tcPr>
                </a:tc>
                <a:extLst>
                  <a:ext uri="{0D108BD9-81ED-4DB2-BD59-A6C34878D82A}">
                    <a16:rowId xmlns:a16="http://schemas.microsoft.com/office/drawing/2014/main" val="1535846039"/>
                  </a:ext>
                </a:extLst>
              </a:tr>
              <a:tr h="476356">
                <a:tc>
                  <a:txBody>
                    <a:bodyPr/>
                    <a:lstStyle/>
                    <a:p>
                      <a:pPr algn="ctr" fontAlgn="ctr">
                        <a:buNone/>
                      </a:pPr>
                      <a:r>
                        <a:rPr lang="el-GR" sz="1000" u="none" strike="noStrike">
                          <a:effectLst/>
                        </a:rPr>
                        <a:t>Λογισμικό και δικαιώματα χρήσης (licenses) προγράμματα λογισμικού</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Έως 30% του επιχορηγούμενου προϋπολογισμού</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dirty="0">
                          <a:effectLst/>
                        </a:rPr>
                        <a:t>Άρθρο 14 ΓΑΚ                                                    Έως 30% του επιχορηγούμενου προϋπολογισμού</a:t>
                      </a:r>
                      <a:endParaRPr lang="el-GR" sz="1000" b="0" i="0" u="none" strike="noStrike" dirty="0">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3961438214"/>
                  </a:ext>
                </a:extLst>
              </a:tr>
              <a:tr h="317571">
                <a:tc>
                  <a:txBody>
                    <a:bodyPr/>
                    <a:lstStyle/>
                    <a:p>
                      <a:pPr algn="ctr" fontAlgn="ctr">
                        <a:buNone/>
                      </a:pPr>
                      <a:r>
                        <a:rPr lang="el-GR" sz="1000" b="1" u="none" strike="noStrike" dirty="0">
                          <a:solidFill>
                            <a:schemeClr val="accent3"/>
                          </a:solidFill>
                          <a:effectLst/>
                        </a:rPr>
                        <a:t>Δαπάνες Προβολής, Προώθησης &amp; Δικτύωσης</a:t>
                      </a:r>
                      <a:endParaRPr lang="el-GR" sz="1000" b="1" i="0" u="none" strike="noStrike" dirty="0">
                        <a:solidFill>
                          <a:schemeClr val="accent3"/>
                        </a:solidFill>
                        <a:effectLst/>
                        <a:latin typeface="Century Gothic" panose="020B0502020202020204" pitchFamily="34" charset="0"/>
                      </a:endParaRPr>
                    </a:p>
                  </a:txBody>
                  <a:tcPr marL="6380" marR="6380" marT="6380" marB="0" anchor="ctr">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6380" marR="6380" marT="6380" marB="0" anchor="b">
                    <a:solidFill>
                      <a:schemeClr val="accent2"/>
                    </a:solidFill>
                  </a:tcPr>
                </a:tc>
                <a:tc>
                  <a:txBody>
                    <a:bodyPr/>
                    <a:lstStyle/>
                    <a:p>
                      <a:pPr algn="ctr" fontAlgn="b">
                        <a:buNone/>
                      </a:pPr>
                      <a:r>
                        <a:rPr lang="el-GR" sz="1000" u="none" strike="noStrike" dirty="0">
                          <a:effectLst/>
                        </a:rPr>
                        <a:t> </a:t>
                      </a:r>
                      <a:endParaRPr lang="el-GR" sz="1000" b="0" i="0" u="none" strike="noStrike" dirty="0">
                        <a:solidFill>
                          <a:srgbClr val="000000"/>
                        </a:solidFill>
                        <a:effectLst/>
                        <a:latin typeface="Century Gothic" panose="020B0502020202020204" pitchFamily="34" charset="0"/>
                      </a:endParaRPr>
                    </a:p>
                  </a:txBody>
                  <a:tcPr marL="6380" marR="6380" marT="6380" marB="0" anchor="b">
                    <a:solidFill>
                      <a:schemeClr val="accent2"/>
                    </a:solidFill>
                  </a:tcPr>
                </a:tc>
                <a:extLst>
                  <a:ext uri="{0D108BD9-81ED-4DB2-BD59-A6C34878D82A}">
                    <a16:rowId xmlns:a16="http://schemas.microsoft.com/office/drawing/2014/main" val="2168906706"/>
                  </a:ext>
                </a:extLst>
              </a:tr>
              <a:tr h="476356">
                <a:tc>
                  <a:txBody>
                    <a:bodyPr/>
                    <a:lstStyle/>
                    <a:p>
                      <a:pPr algn="ctr" fontAlgn="ctr">
                        <a:buNone/>
                      </a:pPr>
                      <a:r>
                        <a:rPr lang="el-GR" sz="1000" u="none" strike="noStrike">
                          <a:effectLst/>
                        </a:rPr>
                        <a:t>Δαπάνες συμμετοχής ΜΜΕ σε εμπορικές εκθέσεις</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Έως 15%του επιχορηγούμενου προϋπολογισμού, 5.000€ ανά έκθεση και μέχρι 30.000€</a:t>
                      </a:r>
                      <a:endParaRPr lang="el-GR" sz="1000" b="0" i="0" u="none" strike="noStrike">
                        <a:solidFill>
                          <a:srgbClr val="000000"/>
                        </a:solidFill>
                        <a:effectLst/>
                        <a:latin typeface="Century Gothic" panose="020B0502020202020204" pitchFamily="34" charset="0"/>
                      </a:endParaRPr>
                    </a:p>
                  </a:txBody>
                  <a:tcPr marL="6380" marR="6380" marT="6380" marB="0" anchor="ctr"/>
                </a:tc>
                <a:tc>
                  <a:txBody>
                    <a:bodyPr/>
                    <a:lstStyle/>
                    <a:p>
                      <a:pPr algn="ctr" fontAlgn="ctr">
                        <a:buNone/>
                      </a:pPr>
                      <a:r>
                        <a:rPr lang="el-GR" sz="1000" u="none" strike="noStrike">
                          <a:effectLst/>
                        </a:rPr>
                        <a:t>Άρθρο 19 ΓΑΚ                                                    Έως 5.000€ ανά έκθεση και μέχρι 30.000€</a:t>
                      </a:r>
                      <a:endParaRPr lang="el-GR" sz="1000" b="0" i="0" u="none" strike="noStrike">
                        <a:solidFill>
                          <a:srgbClr val="000000"/>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2427119030"/>
                  </a:ext>
                </a:extLst>
              </a:tr>
              <a:tr h="179616">
                <a:tc>
                  <a:txBody>
                    <a:bodyPr/>
                    <a:lstStyle/>
                    <a:p>
                      <a:pPr algn="ctr" fontAlgn="b">
                        <a:buNone/>
                      </a:pPr>
                      <a:r>
                        <a:rPr lang="el-GR" sz="1000" b="1" u="none" strike="noStrike" dirty="0">
                          <a:solidFill>
                            <a:schemeClr val="accent3"/>
                          </a:solidFill>
                          <a:effectLst/>
                        </a:rPr>
                        <a:t>Εμμεσες δαπάνες </a:t>
                      </a:r>
                      <a:endParaRPr lang="el-GR" sz="1000" b="1" i="0" u="none" strike="noStrike" dirty="0">
                        <a:solidFill>
                          <a:schemeClr val="accent3"/>
                        </a:solidFill>
                        <a:effectLst/>
                        <a:latin typeface="Century Gothic" panose="020B0502020202020204" pitchFamily="34" charset="0"/>
                      </a:endParaRPr>
                    </a:p>
                  </a:txBody>
                  <a:tcPr marL="6380" marR="6380" marT="6380" marB="0" anchor="b">
                    <a:solidFill>
                      <a:schemeClr val="accent2"/>
                    </a:solidFill>
                  </a:tcPr>
                </a:tc>
                <a:tc>
                  <a:txBody>
                    <a:bodyPr/>
                    <a:lstStyle/>
                    <a:p>
                      <a:pPr algn="ctr" fontAlgn="b">
                        <a:buNone/>
                      </a:pPr>
                      <a:r>
                        <a:rPr lang="el-GR" sz="1000" b="1" u="none" strike="noStrike" dirty="0">
                          <a:solidFill>
                            <a:schemeClr val="accent3"/>
                          </a:solidFill>
                          <a:effectLst/>
                        </a:rPr>
                        <a:t>Άρθρο 54, Καν. (ΕΕ) 2021/1060)</a:t>
                      </a:r>
                      <a:endParaRPr lang="el-GR" sz="1000" b="1" i="0" u="none" strike="noStrike" dirty="0">
                        <a:solidFill>
                          <a:schemeClr val="accent3"/>
                        </a:solidFill>
                        <a:effectLst/>
                        <a:latin typeface="Century Gothic" panose="020B0502020202020204" pitchFamily="34" charset="0"/>
                      </a:endParaRPr>
                    </a:p>
                  </a:txBody>
                  <a:tcPr marL="6380" marR="6380" marT="6380" marB="0" anchor="b">
                    <a:solidFill>
                      <a:schemeClr val="accent2"/>
                    </a:solidFill>
                  </a:tcPr>
                </a:tc>
                <a:tc>
                  <a:txBody>
                    <a:bodyPr/>
                    <a:lstStyle/>
                    <a:p>
                      <a:pPr algn="ctr" fontAlgn="b">
                        <a:buNone/>
                      </a:pPr>
                      <a:r>
                        <a:rPr lang="el-GR" sz="1000" b="1" u="none" strike="noStrike" dirty="0">
                          <a:solidFill>
                            <a:schemeClr val="accent3"/>
                          </a:solidFill>
                          <a:effectLst/>
                        </a:rPr>
                        <a:t>Μη επιλέξιμο </a:t>
                      </a:r>
                      <a:endParaRPr lang="el-GR" sz="1000" b="1" i="0" u="none" strike="noStrike" dirty="0">
                        <a:solidFill>
                          <a:schemeClr val="accent3"/>
                        </a:solidFill>
                        <a:effectLst/>
                        <a:latin typeface="Century Gothic" panose="020B0502020202020204" pitchFamily="34" charset="0"/>
                      </a:endParaRPr>
                    </a:p>
                  </a:txBody>
                  <a:tcPr marL="6380" marR="6380" marT="6380" marB="0" anchor="b">
                    <a:solidFill>
                      <a:schemeClr val="accent2"/>
                    </a:solidFill>
                  </a:tcPr>
                </a:tc>
                <a:extLst>
                  <a:ext uri="{0D108BD9-81ED-4DB2-BD59-A6C34878D82A}">
                    <a16:rowId xmlns:a16="http://schemas.microsoft.com/office/drawing/2014/main" val="1914733316"/>
                  </a:ext>
                </a:extLst>
              </a:tr>
              <a:tr h="352016">
                <a:tc>
                  <a:txBody>
                    <a:bodyPr/>
                    <a:lstStyle/>
                    <a:p>
                      <a:pPr algn="ctr" fontAlgn="b">
                        <a:buNone/>
                      </a:pPr>
                      <a:r>
                        <a:rPr lang="el-GR" sz="1000" u="none" strike="noStrike" dirty="0">
                          <a:solidFill>
                            <a:schemeClr val="tx1"/>
                          </a:solidFill>
                          <a:effectLst/>
                        </a:rPr>
                        <a:t>Έμμεσες δαπάνες</a:t>
                      </a:r>
                      <a:endParaRPr lang="el-GR" sz="1000" b="0" i="0" u="none" strike="noStrike" dirty="0">
                        <a:solidFill>
                          <a:schemeClr val="tx1"/>
                        </a:solidFill>
                        <a:effectLst/>
                        <a:latin typeface="Century Gothic" panose="020B0502020202020204" pitchFamily="34" charset="0"/>
                      </a:endParaRPr>
                    </a:p>
                  </a:txBody>
                  <a:tcPr marL="6380" marR="6380" marT="6380" marB="0" anchor="b"/>
                </a:tc>
                <a:tc>
                  <a:txBody>
                    <a:bodyPr/>
                    <a:lstStyle/>
                    <a:p>
                      <a:pPr algn="ctr" fontAlgn="b">
                        <a:buNone/>
                      </a:pPr>
                      <a:r>
                        <a:rPr lang="el-GR" sz="1000" u="none" strike="noStrike">
                          <a:solidFill>
                            <a:schemeClr val="tx1"/>
                          </a:solidFill>
                          <a:effectLst/>
                        </a:rPr>
                        <a:t>Υποχρεωτική κατηγορία. 7% επί των επιλέξιμων άμεσων δαπανών του επενδυτικού σχεδίου</a:t>
                      </a:r>
                      <a:endParaRPr lang="el-GR" sz="1000" b="0" i="0" u="none" strike="noStrike">
                        <a:solidFill>
                          <a:schemeClr val="tx1"/>
                        </a:solidFill>
                        <a:effectLst/>
                        <a:latin typeface="Century Gothic" panose="020B0502020202020204" pitchFamily="34" charset="0"/>
                      </a:endParaRPr>
                    </a:p>
                  </a:txBody>
                  <a:tcPr marL="6380" marR="6380" marT="6380" marB="0" anchor="b"/>
                </a:tc>
                <a:tc>
                  <a:txBody>
                    <a:bodyPr/>
                    <a:lstStyle/>
                    <a:p>
                      <a:pPr algn="ctr" fontAlgn="ctr">
                        <a:buNone/>
                      </a:pPr>
                      <a:r>
                        <a:rPr lang="el-GR" sz="1000" u="none" strike="noStrike" dirty="0">
                          <a:solidFill>
                            <a:schemeClr val="tx1"/>
                          </a:solidFill>
                          <a:effectLst/>
                        </a:rPr>
                        <a:t>Μη επιλέξιμο </a:t>
                      </a:r>
                      <a:endParaRPr lang="el-GR" sz="1000" b="0" i="0" u="none" strike="noStrike" dirty="0">
                        <a:solidFill>
                          <a:schemeClr val="tx1"/>
                        </a:solidFill>
                        <a:effectLst/>
                        <a:latin typeface="Century Gothic" panose="020B0502020202020204" pitchFamily="34" charset="0"/>
                      </a:endParaRPr>
                    </a:p>
                  </a:txBody>
                  <a:tcPr marL="6380" marR="6380" marT="6380" marB="0" anchor="ctr"/>
                </a:tc>
                <a:extLst>
                  <a:ext uri="{0D108BD9-81ED-4DB2-BD59-A6C34878D82A}">
                    <a16:rowId xmlns:a16="http://schemas.microsoft.com/office/drawing/2014/main" val="1911342020"/>
                  </a:ext>
                </a:extLst>
              </a:tr>
            </a:tbl>
          </a:graphicData>
        </a:graphic>
      </p:graphicFrame>
    </p:spTree>
    <p:extLst>
      <p:ext uri="{BB962C8B-B14F-4D97-AF65-F5344CB8AC3E}">
        <p14:creationId xmlns:p14="http://schemas.microsoft.com/office/powerpoint/2010/main" val="22274624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F28227-F643-C16D-BA6D-1FA4CD14E6FD}"/>
              </a:ext>
            </a:extLst>
          </p:cNvPr>
          <p:cNvGraphicFramePr>
            <a:graphicFrameLocks noChangeAspect="1"/>
          </p:cNvGraphicFramePr>
          <p:nvPr>
            <p:custDataLst>
              <p:tags r:id="rId1"/>
            </p:custDataLst>
            <p:extLst>
              <p:ext uri="{D42A27DB-BD31-4B8C-83A1-F6EECF244321}">
                <p14:modId xmlns:p14="http://schemas.microsoft.com/office/powerpoint/2010/main" val="2481105234"/>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C8F28227-F643-C16D-BA6D-1FA4CD14E6FD}"/>
                          </a:ext>
                        </a:extLst>
                      </p:cNvPr>
                      <p:cNvPicPr/>
                      <p:nvPr/>
                    </p:nvPicPr>
                    <p:blipFill>
                      <a:blip r:embed="rId4"/>
                      <a:stretch>
                        <a:fillRect/>
                      </a:stretch>
                    </p:blipFill>
                    <p:spPr>
                      <a:xfrm>
                        <a:off x="1290" y="644228"/>
                        <a:ext cx="1290" cy="12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67CDF4-AE80-740E-3D0C-6EB3FC40737C}"/>
              </a:ext>
            </a:extLst>
          </p:cNvPr>
          <p:cNvSpPr>
            <a:spLocks noGrp="1"/>
          </p:cNvSpPr>
          <p:nvPr>
            <p:ph type="title"/>
          </p:nvPr>
        </p:nvSpPr>
        <p:spPr/>
        <p:txBody>
          <a:bodyPr vert="horz"/>
          <a:lstStyle/>
          <a:p>
            <a:r>
              <a:rPr lang="el-GR" dirty="0"/>
              <a:t>Υποβολή και Αξιολόγηση Αιτήσεων Χρηματοδότησης</a:t>
            </a:r>
            <a:endParaRPr lang="en-US" dirty="0"/>
          </a:p>
        </p:txBody>
      </p:sp>
      <p:sp>
        <p:nvSpPr>
          <p:cNvPr id="3" name="Content Placeholder 2">
            <a:extLst>
              <a:ext uri="{FF2B5EF4-FFF2-40B4-BE49-F238E27FC236}">
                <a16:creationId xmlns:a16="http://schemas.microsoft.com/office/drawing/2014/main" id="{1C3BE431-D24E-07A5-5BD4-E152F3CFE8B5}"/>
              </a:ext>
            </a:extLst>
          </p:cNvPr>
          <p:cNvSpPr>
            <a:spLocks noGrp="1"/>
          </p:cNvSpPr>
          <p:nvPr>
            <p:ph idx="1"/>
          </p:nvPr>
        </p:nvSpPr>
        <p:spPr>
          <a:xfrm>
            <a:off x="468448" y="1302788"/>
            <a:ext cx="8969103" cy="1239509"/>
          </a:xfrm>
        </p:spPr>
        <p:txBody>
          <a:bodyPr numCol="1" spcCol="914400"/>
          <a:lstStyle/>
          <a:p>
            <a:r>
              <a:rPr lang="el-GR" dirty="0"/>
              <a:t>Η αίτηση χρηματοδότησης υποβάλλεται ηλεκτρονικά, στην ελληνική γλώσσα, μέσω του ΟΠΣΚΕ, με επιλογή της δράσης «Επιχειρώ Στερεά», και συνοδεύεται από τα απαιτούμενα δικαιολογητικά του Παραρτήματος II της Αναλυτικής Πρόσκλησης.</a:t>
            </a:r>
          </a:p>
        </p:txBody>
      </p:sp>
      <p:sp>
        <p:nvSpPr>
          <p:cNvPr id="7" name="Content Placeholder 2">
            <a:extLst>
              <a:ext uri="{FF2B5EF4-FFF2-40B4-BE49-F238E27FC236}">
                <a16:creationId xmlns:a16="http://schemas.microsoft.com/office/drawing/2014/main" id="{8A619A6E-1421-E769-7D49-ECAF65CA45EE}"/>
              </a:ext>
            </a:extLst>
          </p:cNvPr>
          <p:cNvSpPr txBox="1">
            <a:spLocks/>
          </p:cNvSpPr>
          <p:nvPr/>
        </p:nvSpPr>
        <p:spPr>
          <a:xfrm>
            <a:off x="468448" y="2375004"/>
            <a:ext cx="8745991" cy="2385717"/>
          </a:xfrm>
          <a:prstGeom prst="rect">
            <a:avLst/>
          </a:prstGeom>
        </p:spPr>
        <p:txBody>
          <a:bodyPr numCol="2" spcCol="457200"/>
          <a:lstStyle>
            <a:lvl1pPr marL="0" indent="0" algn="l" rtl="0" eaLnBrk="0" fontAlgn="base" hangingPunct="0">
              <a:spcBef>
                <a:spcPct val="0"/>
              </a:spcBef>
              <a:spcAft>
                <a:spcPct val="25000"/>
              </a:spcAft>
              <a:buClr>
                <a:srgbClr val="00B259"/>
              </a:buClr>
              <a:buFont typeface="Wingdings" panose="05000000000000000000" pitchFamily="2" charset="2"/>
              <a:buNone/>
              <a:defRPr sz="2400" b="0">
                <a:solidFill>
                  <a:srgbClr val="000043"/>
                </a:solidFill>
                <a:effectLst/>
                <a:latin typeface="Century Gothic" panose="020B0502020202020204" pitchFamily="34" charset="0"/>
                <a:ea typeface="+mn-ea"/>
                <a:cs typeface="+mn-cs"/>
              </a:defRPr>
            </a:lvl1pPr>
            <a:lvl2pPr marL="914400" indent="-338138"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2pPr>
            <a:lvl3pPr marL="1371600" indent="-282575" algn="l" rtl="0" eaLnBrk="0" fontAlgn="base" hangingPunct="0">
              <a:spcBef>
                <a:spcPct val="0"/>
              </a:spcBef>
              <a:spcAft>
                <a:spcPct val="25000"/>
              </a:spcAft>
              <a:buClr>
                <a:srgbClr val="00B259"/>
              </a:buClr>
              <a:buFont typeface="Wingdings" panose="05000000000000000000" pitchFamily="2" charset="2"/>
              <a:buChar char="n"/>
              <a:defRPr sz="2000" b="0">
                <a:solidFill>
                  <a:srgbClr val="000043"/>
                </a:solidFill>
                <a:effectLst/>
                <a:latin typeface="Century Gothic" panose="020B0502020202020204" pitchFamily="34" charset="0"/>
              </a:defRPr>
            </a:lvl3pPr>
            <a:lvl4pPr marL="1828800" indent="-3635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4pPr>
            <a:lvl5pPr marL="2286000" indent="-338138" algn="l" rtl="0" eaLnBrk="0" fontAlgn="base" hangingPunct="0">
              <a:spcBef>
                <a:spcPct val="0"/>
              </a:spcBef>
              <a:spcAft>
                <a:spcPct val="25000"/>
              </a:spcAft>
              <a:buClr>
                <a:srgbClr val="00B259"/>
              </a:buClr>
              <a:buFont typeface="Wingdings" panose="05000000000000000000" pitchFamily="2" charset="2"/>
              <a:buChar char="n"/>
              <a:defRPr sz="1800" b="0">
                <a:solidFill>
                  <a:srgbClr val="000043"/>
                </a:solidFill>
                <a:effectLst/>
                <a:latin typeface="Century Gothic" panose="020B0502020202020204" pitchFamily="34" charset="0"/>
              </a:defRPr>
            </a:lvl5pPr>
            <a:lvl6pPr marL="4783254"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6pPr>
            <a:lvl7pPr marL="534599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7pPr>
            <a:lvl8pPr marL="5908726"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8pPr>
            <a:lvl9pPr marL="6471461" indent="-468947" algn="l" rtl="0" fontAlgn="base">
              <a:spcBef>
                <a:spcPct val="0"/>
              </a:spcBef>
              <a:spcAft>
                <a:spcPct val="25000"/>
              </a:spcAft>
              <a:buClr>
                <a:schemeClr val="accent2"/>
              </a:buClr>
              <a:buFont typeface="Wingdings 3" pitchFamily="18" charset="2"/>
              <a:buChar char="p"/>
              <a:defRPr sz="2462" b="1">
                <a:solidFill>
                  <a:schemeClr val="bg1"/>
                </a:solidFill>
                <a:latin typeface="+mn-lt"/>
              </a:defRPr>
            </a:lvl9pPr>
          </a:lstStyle>
          <a:p>
            <a:pPr>
              <a:lnSpc>
                <a:spcPct val="100000"/>
              </a:lnSpc>
            </a:pPr>
            <a:r>
              <a:rPr lang="el-GR" sz="1200" dirty="0"/>
              <a:t>Η αξιολόγηση των αιτήσεων χρηματοδότησης είναι </a:t>
            </a:r>
            <a:r>
              <a:rPr lang="el-GR" sz="1200" b="1" dirty="0"/>
              <a:t>συγκριτική </a:t>
            </a:r>
            <a:r>
              <a:rPr lang="el-GR" sz="1200" dirty="0"/>
              <a:t>και πραγματοποιείται μεταξύ όλων των αιτήσεων που υποβάλλονται εντός των προβλεπόμενων προθεσμιών της πρόσκλησης.</a:t>
            </a:r>
          </a:p>
          <a:p>
            <a:pPr>
              <a:lnSpc>
                <a:spcPct val="100000"/>
              </a:lnSpc>
            </a:pPr>
            <a:endParaRPr lang="el-GR" sz="1200" dirty="0"/>
          </a:p>
          <a:p>
            <a:r>
              <a:rPr lang="el-GR" sz="1200" dirty="0"/>
              <a:t>Η αξιολόγηση διενεργείται μέσω ΟΠΣΚΕ από ανεξάρτητους αξιολογητές και Επιτροπές Αξιολόγησης χωρίς σχέση με τα επενδυτικά σχέδια, οι οποίοι υποβάλλουν δήλωση μη σύγκρουσης συμφερόντων και εμπιστευτικότητας, ενώ οι αξιολογητές του πρώτου σταδίου δεν συμμετέχουν στην Επιτροπή και όλα τα κριτήρια αξιολογούνται και βαθμολογούνται πλήρως.</a:t>
            </a:r>
          </a:p>
          <a:p>
            <a:pPr>
              <a:lnSpc>
                <a:spcPct val="100000"/>
              </a:lnSpc>
            </a:pPr>
            <a:r>
              <a:rPr lang="el-GR" sz="1200" kern="0" dirty="0"/>
              <a:t>Η αξιολόγηση γίνεται σε δύο στάδια:</a:t>
            </a:r>
          </a:p>
          <a:p>
            <a:pPr marL="232178" indent="-232178">
              <a:lnSpc>
                <a:spcPct val="100000"/>
              </a:lnSpc>
              <a:buFont typeface="Wingdings" panose="05000000000000000000" pitchFamily="2" charset="2"/>
              <a:buChar char="n"/>
            </a:pPr>
            <a:r>
              <a:rPr lang="el-GR" sz="1200" dirty="0"/>
              <a:t>Στο πρώτο στάδιο, κάθε αίτηση αξιολογείται και βαθμολογείται </a:t>
            </a:r>
            <a:r>
              <a:rPr lang="el-GR" sz="1200" b="1" dirty="0"/>
              <a:t>ως προς την πληρότητα</a:t>
            </a:r>
            <a:r>
              <a:rPr lang="el-GR" sz="1200" dirty="0"/>
              <a:t>, την επιλεξιμότητα και τα κριτήρια της πρόσκλησης, και όσες πληρούν τις προϋποθέσεις προωθούνται στην Επιτροπή Αξιολόγησης</a:t>
            </a:r>
          </a:p>
          <a:p>
            <a:pPr marL="232178" indent="-232178">
              <a:lnSpc>
                <a:spcPct val="100000"/>
              </a:lnSpc>
              <a:buFont typeface="Wingdings" panose="05000000000000000000" pitchFamily="2" charset="2"/>
              <a:buChar char="n"/>
            </a:pPr>
            <a:r>
              <a:rPr lang="el-GR" sz="1200" dirty="0"/>
              <a:t>Στο δεύτερο στάδιο, η Επιτροπή Αξιολόγησης διενεργεί </a:t>
            </a:r>
            <a:r>
              <a:rPr lang="el-GR" sz="1200" b="1" dirty="0"/>
              <a:t>τον τελικό έλεγχο </a:t>
            </a:r>
            <a:r>
              <a:rPr lang="el-GR" sz="1200" dirty="0"/>
              <a:t>και εισηγείται έγκριση ή απόρριψη των αιτήσεων, με την ένταξη να γίνεται βάσει βαθμολογίας και διαθέσιμου προϋπολογισμού.</a:t>
            </a:r>
            <a:endParaRPr lang="en-US" sz="1200" kern="0" dirty="0"/>
          </a:p>
        </p:txBody>
      </p:sp>
      <p:sp>
        <p:nvSpPr>
          <p:cNvPr id="8" name="Rectangle 7">
            <a:extLst>
              <a:ext uri="{FF2B5EF4-FFF2-40B4-BE49-F238E27FC236}">
                <a16:creationId xmlns:a16="http://schemas.microsoft.com/office/drawing/2014/main" id="{919F94C1-B896-9109-F39B-BCA13E729CF5}"/>
              </a:ext>
            </a:extLst>
          </p:cNvPr>
          <p:cNvSpPr/>
          <p:nvPr/>
        </p:nvSpPr>
        <p:spPr>
          <a:xfrm>
            <a:off x="1634727" y="4671367"/>
            <a:ext cx="6636546" cy="1392034"/>
          </a:xfrm>
          <a:prstGeom prst="rect">
            <a:avLst/>
          </a:prstGeom>
          <a:solidFill>
            <a:schemeClr val="accent2">
              <a:lumMod val="75000"/>
              <a:alpha val="15000"/>
            </a:schemeClr>
          </a:solidFill>
          <a:ln w="12700" cap="flat" cmpd="sng" algn="ctr">
            <a:noFill/>
            <a:prstDash val="solid"/>
            <a:miter lim="800000"/>
          </a:ln>
          <a:effectLst/>
        </p:spPr>
        <p:txBody>
          <a:bodyPr rtlCol="0" anchor="ctr"/>
          <a:lstStyle/>
          <a:p>
            <a:pPr>
              <a:lnSpc>
                <a:spcPct val="100000"/>
              </a:lnSpc>
              <a:spcBef>
                <a:spcPts val="244"/>
              </a:spcBef>
            </a:pPr>
            <a:r>
              <a:rPr lang="el-GR" dirty="0">
                <a:solidFill>
                  <a:schemeClr val="accent2"/>
                </a:solidFill>
                <a:latin typeface="+mj-lt"/>
              </a:rPr>
              <a:t>Περίοδος υποβολών</a:t>
            </a:r>
            <a:endParaRPr lang="en-US" dirty="0">
              <a:solidFill>
                <a:schemeClr val="accent2"/>
              </a:solidFill>
              <a:latin typeface="+mj-lt"/>
            </a:endParaRPr>
          </a:p>
          <a:p>
            <a:pPr>
              <a:lnSpc>
                <a:spcPct val="100000"/>
              </a:lnSpc>
              <a:spcBef>
                <a:spcPts val="244"/>
              </a:spcBef>
            </a:pPr>
            <a:r>
              <a:rPr lang="el-GR" sz="1800" dirty="0">
                <a:solidFill>
                  <a:schemeClr val="accent1"/>
                </a:solidFill>
                <a:latin typeface="+mj-lt"/>
              </a:rPr>
              <a:t>Έναρξη: </a:t>
            </a:r>
            <a:r>
              <a:rPr lang="el-GR" sz="1800" b="0" dirty="0">
                <a:solidFill>
                  <a:schemeClr val="accent1"/>
                </a:solidFill>
                <a:latin typeface="+mj-lt"/>
              </a:rPr>
              <a:t>18/5/2026 και ώρα 13</a:t>
            </a:r>
            <a:r>
              <a:rPr lang="en-US" sz="1800" b="0" dirty="0">
                <a:solidFill>
                  <a:schemeClr val="accent1"/>
                </a:solidFill>
                <a:latin typeface="+mj-lt"/>
              </a:rPr>
              <a:t>:00</a:t>
            </a:r>
            <a:endParaRPr lang="en-US" sz="1800" b="0" dirty="0">
              <a:solidFill>
                <a:schemeClr val="accent1"/>
              </a:solidFill>
              <a:latin typeface="+mj-lt"/>
              <a:sym typeface="Wingdings" panose="05000000000000000000" pitchFamily="2" charset="2"/>
            </a:endParaRPr>
          </a:p>
          <a:p>
            <a:pPr>
              <a:lnSpc>
                <a:spcPct val="100000"/>
              </a:lnSpc>
              <a:spcBef>
                <a:spcPts val="244"/>
              </a:spcBef>
            </a:pPr>
            <a:r>
              <a:rPr lang="el-GR" sz="1800" dirty="0">
                <a:solidFill>
                  <a:schemeClr val="accent1"/>
                </a:solidFill>
                <a:latin typeface="+mj-lt"/>
              </a:rPr>
              <a:t>Λήξη:</a:t>
            </a:r>
            <a:r>
              <a:rPr lang="el-GR" sz="1800" b="0" dirty="0">
                <a:solidFill>
                  <a:schemeClr val="accent1"/>
                </a:solidFill>
                <a:latin typeface="+mj-lt"/>
              </a:rPr>
              <a:t> </a:t>
            </a:r>
            <a:r>
              <a:rPr lang="en-US" sz="1800" b="0" dirty="0">
                <a:solidFill>
                  <a:schemeClr val="accent1"/>
                </a:solidFill>
                <a:latin typeface="+mj-lt"/>
              </a:rPr>
              <a:t>18/9/2026 </a:t>
            </a:r>
            <a:r>
              <a:rPr lang="el-GR" sz="1800" b="0" dirty="0">
                <a:solidFill>
                  <a:schemeClr val="accent1"/>
                </a:solidFill>
                <a:latin typeface="+mj-lt"/>
              </a:rPr>
              <a:t>και ώρα 1</a:t>
            </a:r>
            <a:r>
              <a:rPr lang="en-US" sz="1800" b="0" dirty="0">
                <a:solidFill>
                  <a:schemeClr val="accent1"/>
                </a:solidFill>
                <a:latin typeface="+mj-lt"/>
              </a:rPr>
              <a:t>5:00</a:t>
            </a:r>
          </a:p>
        </p:txBody>
      </p:sp>
    </p:spTree>
    <p:extLst>
      <p:ext uri="{BB962C8B-B14F-4D97-AF65-F5344CB8AC3E}">
        <p14:creationId xmlns:p14="http://schemas.microsoft.com/office/powerpoint/2010/main" val="1234515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CFD4F8DA-F3F0-60C5-39E4-1596D94EB392}"/>
              </a:ext>
            </a:extLst>
          </p:cNvPr>
          <p:cNvGraphicFramePr>
            <a:graphicFrameLocks noChangeAspect="1"/>
          </p:cNvGraphicFramePr>
          <p:nvPr>
            <p:custDataLst>
              <p:tags r:id="rId1"/>
            </p:custDataLst>
            <p:extLst>
              <p:ext uri="{D42A27DB-BD31-4B8C-83A1-F6EECF244321}">
                <p14:modId xmlns:p14="http://schemas.microsoft.com/office/powerpoint/2010/main" val="273838218"/>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8" name="think-cell data - do not delete" hidden="1">
                        <a:extLst>
                          <a:ext uri="{FF2B5EF4-FFF2-40B4-BE49-F238E27FC236}">
                            <a16:creationId xmlns:a16="http://schemas.microsoft.com/office/drawing/2014/main" id="{CFD4F8DA-F3F0-60C5-39E4-1596D94EB392}"/>
                          </a:ext>
                        </a:extLst>
                      </p:cNvPr>
                      <p:cNvPicPr/>
                      <p:nvPr/>
                    </p:nvPicPr>
                    <p:blipFill>
                      <a:blip r:embed="rId5"/>
                      <a:stretch>
                        <a:fillRect/>
                      </a:stretch>
                    </p:blipFill>
                    <p:spPr>
                      <a:xfrm>
                        <a:off x="1290" y="644228"/>
                        <a:ext cx="1290" cy="1290"/>
                      </a:xfrm>
                      <a:prstGeom prst="rect">
                        <a:avLst/>
                      </a:prstGeom>
                    </p:spPr>
                  </p:pic>
                </p:oleObj>
              </mc:Fallback>
            </mc:AlternateContent>
          </a:graphicData>
        </a:graphic>
      </p:graphicFrame>
      <p:pic>
        <p:nvPicPr>
          <p:cNvPr id="20" name="Picture Placeholder 19">
            <a:extLst>
              <a:ext uri="{FF2B5EF4-FFF2-40B4-BE49-F238E27FC236}">
                <a16:creationId xmlns:a16="http://schemas.microsoft.com/office/drawing/2014/main" id="{EF967C86-C1DF-9FBE-1852-A6120DB95191}"/>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1" t="20261" r="1" b="31608"/>
          <a:stretch>
            <a:fillRect/>
          </a:stretch>
        </p:blipFill>
        <p:spPr>
          <a:xfrm>
            <a:off x="0" y="0"/>
            <a:ext cx="9906000" cy="2288686"/>
          </a:xfrm>
          <a:prstGeom prst="rect">
            <a:avLst/>
          </a:prstGeom>
          <a:solidFill>
            <a:srgbClr val="FFFFFF">
              <a:lumMod val="85000"/>
              <a:alpha val="50000"/>
            </a:srgbClr>
          </a:solidFill>
        </p:spPr>
      </p:pic>
      <p:sp>
        <p:nvSpPr>
          <p:cNvPr id="27" name="Rectangle 26">
            <a:extLst>
              <a:ext uri="{FF2B5EF4-FFF2-40B4-BE49-F238E27FC236}">
                <a16:creationId xmlns:a16="http://schemas.microsoft.com/office/drawing/2014/main" id="{926217E4-5C96-095D-4C8C-1FF26245D903}"/>
              </a:ext>
            </a:extLst>
          </p:cNvPr>
          <p:cNvSpPr/>
          <p:nvPr/>
        </p:nvSpPr>
        <p:spPr bwMode="auto">
          <a:xfrm>
            <a:off x="2580" y="2946"/>
            <a:ext cx="9903420" cy="228574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74811" tIns="37406" rIns="74811" bIns="37406" numCol="1" rtlCol="0" anchor="ctr" anchorCtr="0" compatLnSpc="1">
            <a:prstTxWarp prst="textNoShape">
              <a:avLst/>
            </a:prstTxWarp>
          </a:bodyPr>
          <a:lstStyle/>
          <a:p>
            <a:pPr defTabSz="742969"/>
            <a:endParaRPr lang="en-US" sz="1950">
              <a:effectLst>
                <a:outerShdw blurRad="38100" dist="38100" dir="2700000" algn="tl">
                  <a:srgbClr val="000000">
                    <a:alpha val="43137"/>
                  </a:srgbClr>
                </a:outerShdw>
              </a:effectLst>
            </a:endParaRPr>
          </a:p>
        </p:txBody>
      </p:sp>
      <p:pic>
        <p:nvPicPr>
          <p:cNvPr id="35" name="Picture Placeholder 34" descr="A black and white photo&#10;&#10;AI-generated content may be incorrect.">
            <a:extLst>
              <a:ext uri="{FF2B5EF4-FFF2-40B4-BE49-F238E27FC236}">
                <a16:creationId xmlns:a16="http://schemas.microsoft.com/office/drawing/2014/main" id="{0211C53A-42DB-0A9B-3DE2-05FB6F163B4A}"/>
              </a:ext>
            </a:extLst>
          </p:cNvPr>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41320" r="41320"/>
          <a:stretch>
            <a:fillRect/>
          </a:stretch>
        </p:blipFill>
        <p:spPr>
          <a:xfrm>
            <a:off x="665556" y="1382714"/>
            <a:ext cx="1189922" cy="1269250"/>
          </a:xfrm>
          <a:solidFill>
            <a:schemeClr val="bg1">
              <a:alpha val="80000"/>
            </a:schemeClr>
          </a:solidFill>
          <a:ln w="193675">
            <a:solidFill>
              <a:schemeClr val="accent1"/>
            </a:solidFill>
          </a:ln>
        </p:spPr>
      </p:pic>
      <p:sp>
        <p:nvSpPr>
          <p:cNvPr id="7" name="TextBox 6">
            <a:extLst>
              <a:ext uri="{FF2B5EF4-FFF2-40B4-BE49-F238E27FC236}">
                <a16:creationId xmlns:a16="http://schemas.microsoft.com/office/drawing/2014/main" id="{47CEDFBF-0A42-20ED-F932-1D4E3F6A9628}"/>
              </a:ext>
            </a:extLst>
          </p:cNvPr>
          <p:cNvSpPr txBox="1"/>
          <p:nvPr/>
        </p:nvSpPr>
        <p:spPr>
          <a:xfrm>
            <a:off x="1041541" y="3009458"/>
            <a:ext cx="3922175" cy="1540148"/>
          </a:xfrm>
          <a:prstGeom prst="rect">
            <a:avLst/>
          </a:prstGeom>
          <a:noFill/>
          <a:ln>
            <a:noFill/>
          </a:ln>
        </p:spPr>
        <p:txBody>
          <a:bodyPr spcFirstLastPara="1" wrap="square" lIns="74283" tIns="74283" rIns="74283" bIns="74283" anchor="t" anchorCtr="0">
            <a:noAutofit/>
          </a:bodyPr>
          <a:lstStyle>
            <a:defPPr>
              <a:defRPr lang="en-GB"/>
            </a:defPPr>
            <a:lvl1pPr lvl="0" algn="just">
              <a:defRPr sz="1100"/>
            </a:lvl1pPr>
          </a:lstStyle>
          <a:p>
            <a:pPr>
              <a:lnSpc>
                <a:spcPct val="150000"/>
              </a:lnSpc>
              <a:buClr>
                <a:srgbClr val="00B259"/>
              </a:buClr>
            </a:pPr>
            <a:r>
              <a:rPr lang="el-GR" sz="1400" kern="0" dirty="0">
                <a:solidFill>
                  <a:srgbClr val="000043"/>
                </a:solidFill>
                <a:latin typeface="Century Gothic" panose="020B0502020202020204" pitchFamily="34" charset="0"/>
              </a:rPr>
              <a:t>Η εταιρεία</a:t>
            </a:r>
            <a:endParaRPr lang="en-US" sz="1400" kern="0" dirty="0">
              <a:solidFill>
                <a:srgbClr val="000043"/>
              </a:solidFill>
              <a:latin typeface="Century Gothic" panose="020B0502020202020204" pitchFamily="34" charset="0"/>
            </a:endParaRPr>
          </a:p>
          <a:p>
            <a:pPr marL="232178" indent="-232178" algn="l">
              <a:lnSpc>
                <a:spcPct val="114000"/>
              </a:lnSpc>
              <a:buClr>
                <a:srgbClr val="00B259"/>
              </a:buClr>
              <a:buFont typeface="Webdings" panose="05030102010509060703" pitchFamily="18" charset="2"/>
              <a:buChar char="&lt;"/>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Θυγατρική εταιρεία της PLANET Α.Ε. </a:t>
            </a:r>
          </a:p>
          <a:p>
            <a:pPr marL="232178" indent="-232178" algn="l">
              <a:lnSpc>
                <a:spcPct val="114000"/>
              </a:lnSpc>
              <a:buClr>
                <a:srgbClr val="00B259"/>
              </a:buClr>
              <a:buFont typeface="Webdings" panose="05030102010509060703" pitchFamily="18" charset="2"/>
              <a:buChar char="&lt;"/>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Εστιάζεται στην παροχή Συμβουλευτικών Υπηρεσιών προς τις Επιχειρήσεις (ΜΜΕ &amp; Μεγάλες) και τους φορείς της Περιφερειακής Διοίκησης και Τοπικής Αυτοδιοίκησης.</a:t>
            </a:r>
            <a:endParaRPr lang="en-US" b="0" kern="0" dirty="0">
              <a:solidFill>
                <a:srgbClr val="000043"/>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36" name="Picture 35" descr="A black and white photo&#10;&#10;AI-generated content may be incorrect.">
            <a:extLst>
              <a:ext uri="{FF2B5EF4-FFF2-40B4-BE49-F238E27FC236}">
                <a16:creationId xmlns:a16="http://schemas.microsoft.com/office/drawing/2014/main" id="{D0C3D380-46B0-9283-2704-24335BCE66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4207416" y="5317001"/>
            <a:ext cx="1856339" cy="343736"/>
          </a:xfrm>
          <a:prstGeom prst="rect">
            <a:avLst/>
          </a:prstGeom>
        </p:spPr>
      </p:pic>
      <p:pic>
        <p:nvPicPr>
          <p:cNvPr id="22" name="Graphic 21">
            <a:extLst>
              <a:ext uri="{FF2B5EF4-FFF2-40B4-BE49-F238E27FC236}">
                <a16:creationId xmlns:a16="http://schemas.microsoft.com/office/drawing/2014/main" id="{DFA0329A-3773-F39B-8C15-0BEA4F9EA1C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62625" y="1608045"/>
            <a:ext cx="995782" cy="854348"/>
          </a:xfrm>
          <a:prstGeom prst="rect">
            <a:avLst/>
          </a:prstGeom>
        </p:spPr>
      </p:pic>
      <p:sp>
        <p:nvSpPr>
          <p:cNvPr id="25" name="TextBox 24">
            <a:extLst>
              <a:ext uri="{FF2B5EF4-FFF2-40B4-BE49-F238E27FC236}">
                <a16:creationId xmlns:a16="http://schemas.microsoft.com/office/drawing/2014/main" id="{86EF7E24-4E6F-2244-8EBA-D2908F177458}"/>
              </a:ext>
            </a:extLst>
          </p:cNvPr>
          <p:cNvSpPr txBox="1"/>
          <p:nvPr/>
        </p:nvSpPr>
        <p:spPr>
          <a:xfrm>
            <a:off x="5916706" y="3061971"/>
            <a:ext cx="3525744" cy="959533"/>
          </a:xfrm>
          <a:prstGeom prst="rect">
            <a:avLst/>
          </a:prstGeom>
          <a:noFill/>
          <a:ln>
            <a:noFill/>
          </a:ln>
        </p:spPr>
        <p:txBody>
          <a:bodyPr spcFirstLastPara="1" wrap="square" lIns="74283" tIns="74283" rIns="74283" bIns="74283" anchor="t" anchorCtr="0">
            <a:noAutofit/>
          </a:bodyPr>
          <a:lstStyle>
            <a:defPPr>
              <a:defRPr lang="en-GB"/>
            </a:defPPr>
            <a:lvl1pPr lvl="0" algn="just">
              <a:defRPr sz="1100"/>
            </a:lvl1pPr>
          </a:lstStyle>
          <a:p>
            <a:pPr>
              <a:lnSpc>
                <a:spcPct val="114000"/>
              </a:lnSpc>
              <a:buClr>
                <a:srgbClr val="00B259"/>
              </a:buClr>
            </a:pPr>
            <a:r>
              <a:rPr lang="el-GR" sz="1400" kern="0" dirty="0">
                <a:solidFill>
                  <a:srgbClr val="000043"/>
                </a:solidFill>
                <a:latin typeface="Century Gothic" panose="020B0502020202020204" pitchFamily="34" charset="0"/>
              </a:rPr>
              <a:t>Τι προσφέρουμε</a:t>
            </a:r>
            <a:endParaRPr lang="en-US" sz="1400" kern="0" dirty="0">
              <a:solidFill>
                <a:srgbClr val="000043"/>
              </a:solidFill>
              <a:latin typeface="Century Gothic" panose="020B0502020202020204" pitchFamily="34" charset="0"/>
            </a:endParaRPr>
          </a:p>
          <a:p>
            <a:pPr algn="l">
              <a:lnSpc>
                <a:spcPct val="114000"/>
              </a:lnSpc>
              <a:buClr>
                <a:srgbClr val="00B259"/>
              </a:buClr>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Ολοκληρωμένες υπηρεσίες για την επιτυχή ένταξη και υλοποίηση επενδυτικών σχεδίων σε προγράμματα δημόσιας χρηματοδότησης</a:t>
            </a:r>
          </a:p>
        </p:txBody>
      </p:sp>
      <p:sp>
        <p:nvSpPr>
          <p:cNvPr id="26" name="TextBox 25">
            <a:extLst>
              <a:ext uri="{FF2B5EF4-FFF2-40B4-BE49-F238E27FC236}">
                <a16:creationId xmlns:a16="http://schemas.microsoft.com/office/drawing/2014/main" id="{36535455-4F5D-EFAA-A464-529C45AC1E29}"/>
              </a:ext>
            </a:extLst>
          </p:cNvPr>
          <p:cNvSpPr txBox="1"/>
          <p:nvPr/>
        </p:nvSpPr>
        <p:spPr>
          <a:xfrm>
            <a:off x="892294" y="4621758"/>
            <a:ext cx="3922174" cy="1494223"/>
          </a:xfrm>
          <a:prstGeom prst="rect">
            <a:avLst/>
          </a:prstGeom>
          <a:noFill/>
          <a:ln>
            <a:noFill/>
          </a:ln>
        </p:spPr>
        <p:txBody>
          <a:bodyPr spcFirstLastPara="1" wrap="square" lIns="74283" tIns="0" rIns="74283" bIns="74283" anchor="t" anchorCtr="0">
            <a:noAutofit/>
          </a:bodyPr>
          <a:lstStyle>
            <a:defPPr>
              <a:defRPr lang="en-GB"/>
            </a:defPPr>
            <a:lvl1pPr lvl="0" algn="just">
              <a:defRPr sz="1100"/>
            </a:lvl1pPr>
          </a:lstStyle>
          <a:p>
            <a:pPr>
              <a:lnSpc>
                <a:spcPct val="150000"/>
              </a:lnSpc>
              <a:buClr>
                <a:srgbClr val="00B259"/>
              </a:buClr>
            </a:pPr>
            <a:r>
              <a:rPr lang="el-GR" sz="1400" kern="0" dirty="0">
                <a:solidFill>
                  <a:srgbClr val="000043"/>
                </a:solidFill>
                <a:latin typeface="Century Gothic" panose="020B0502020202020204" pitchFamily="34" charset="0"/>
              </a:rPr>
              <a:t>Υπηρεσίες</a:t>
            </a:r>
            <a:endParaRPr lang="en-US" sz="1625" kern="0" dirty="0">
              <a:solidFill>
                <a:srgbClr val="000043"/>
              </a:solidFill>
              <a:latin typeface="Century Gothic" panose="020B0502020202020204" pitchFamily="34" charset="0"/>
            </a:endParaRP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Διαμόρφωση &amp; Προαξιολόγηση Αίτησης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Βελτιστοποίηση Φακέλου Χρηματοδότησης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Σύνταξη &amp; Υποβολή Πρότασης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Υποστήριξη κατά την Αξιολόγηση</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Υποστήριξη Υλοποίησης &amp; Παρακολούθησης</a:t>
            </a:r>
          </a:p>
          <a:p>
            <a:pPr marL="139306" indent="-139306" algn="l">
              <a:lnSpc>
                <a:spcPct val="114000"/>
              </a:lnSpc>
              <a:buClr>
                <a:srgbClr val="00B259"/>
              </a:buClr>
              <a:buSzPct val="120000"/>
              <a:buFont typeface="Webdings" panose="05030102010509060703" pitchFamily="18" charset="2"/>
              <a:buChar char="a"/>
            </a:pPr>
            <a:r>
              <a:rPr lang="el-GR" b="0" kern="0" dirty="0">
                <a:solidFill>
                  <a:srgbClr val="000043"/>
                </a:solidFill>
                <a:latin typeface="Century Gothic" panose="020B0502020202020204" pitchFamily="34" charset="0"/>
                <a:ea typeface="Tahoma" panose="020B0604030504040204" pitchFamily="34" charset="0"/>
                <a:cs typeface="Tahoma" panose="020B0604030504040204" pitchFamily="34" charset="0"/>
              </a:rPr>
              <a:t>Διαχείριση έως την Τελική Εκταμίευση</a:t>
            </a:r>
          </a:p>
        </p:txBody>
      </p:sp>
      <p:sp>
        <p:nvSpPr>
          <p:cNvPr id="30" name="Google Shape;386;p47">
            <a:extLst>
              <a:ext uri="{FF2B5EF4-FFF2-40B4-BE49-F238E27FC236}">
                <a16:creationId xmlns:a16="http://schemas.microsoft.com/office/drawing/2014/main" id="{64792A37-C9FB-66C3-7551-41F6278B62EB}"/>
              </a:ext>
            </a:extLst>
          </p:cNvPr>
          <p:cNvSpPr txBox="1">
            <a:spLocks noGrp="1"/>
          </p:cNvSpPr>
          <p:nvPr/>
        </p:nvSpPr>
        <p:spPr>
          <a:xfrm>
            <a:off x="5883444" y="4778296"/>
            <a:ext cx="3570119" cy="1303128"/>
          </a:xfrm>
          <a:prstGeom prst="rect">
            <a:avLst/>
          </a:prstGeom>
          <a:noFill/>
          <a:ln>
            <a:noFill/>
          </a:ln>
        </p:spPr>
        <p:txBody>
          <a:bodyPr spcFirstLastPara="1" wrap="square" lIns="74283" tIns="0" rIns="74283" bIns="74283"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600"/>
              <a:buFont typeface="Josefin Sans Light"/>
              <a:buChar char="●"/>
              <a:defRPr sz="1400" b="0"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Char char="○"/>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Light"/>
              <a:buChar char="■"/>
              <a:defRPr sz="1400" b="0" i="0" u="none" strike="noStrike" cap="none">
                <a:solidFill>
                  <a:schemeClr val="dk1"/>
                </a:solidFill>
                <a:latin typeface="Josefin Sans Light"/>
                <a:ea typeface="Josefin Sans Light"/>
                <a:cs typeface="Josefin Sans Light"/>
                <a:sym typeface="Josefin Sans Light"/>
              </a:defRPr>
            </a:lvl3pPr>
            <a:lvl4pPr marL="1828800" marR="0" lvl="3" indent="-317500" algn="l" rtl="0">
              <a:lnSpc>
                <a:spcPct val="100000"/>
              </a:lnSpc>
              <a:spcBef>
                <a:spcPts val="0"/>
              </a:spcBef>
              <a:spcAft>
                <a:spcPts val="0"/>
              </a:spcAft>
              <a:buClr>
                <a:schemeClr val="dk1"/>
              </a:buClr>
              <a:buSzPts val="1400"/>
              <a:buFont typeface="Josefin Sans ExtraLight"/>
              <a:buChar char="●"/>
              <a:defRPr sz="1400" b="0" i="0" u="none" strike="noStrike" cap="none">
                <a:solidFill>
                  <a:schemeClr val="dk1"/>
                </a:solidFill>
                <a:latin typeface="Josefin Sans ExtraLight"/>
                <a:ea typeface="Josefin Sans ExtraLight"/>
                <a:cs typeface="Josefin Sans ExtraLight"/>
                <a:sym typeface="Josefin Sans ExtraLight"/>
              </a:defRPr>
            </a:lvl4pPr>
            <a:lvl5pPr marL="2286000" marR="0" lvl="4" indent="-311150" algn="l" rtl="0">
              <a:lnSpc>
                <a:spcPct val="100000"/>
              </a:lnSpc>
              <a:spcBef>
                <a:spcPts val="0"/>
              </a:spcBef>
              <a:spcAft>
                <a:spcPts val="0"/>
              </a:spcAft>
              <a:buClr>
                <a:schemeClr val="dk1"/>
              </a:buClr>
              <a:buSzPts val="1400"/>
              <a:buFont typeface="Josefin Sans ExtraLight"/>
              <a:buChar char="○"/>
              <a:defRPr sz="1300" b="0" i="0" u="none" strike="noStrike" cap="none">
                <a:solidFill>
                  <a:schemeClr val="dk1"/>
                </a:solidFill>
                <a:latin typeface="Josefin Sans ExtraLight"/>
                <a:ea typeface="Josefin Sans ExtraLight"/>
                <a:cs typeface="Josefin Sans ExtraLight"/>
                <a:sym typeface="Josefin Sans ExtraLight"/>
              </a:defRPr>
            </a:lvl5pPr>
            <a:lvl6pPr marL="2743200" marR="0" lvl="5"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6pPr>
            <a:lvl7pPr marL="3200400" marR="0" lvl="6"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7pPr>
            <a:lvl8pPr marL="3657600" marR="0" lvl="7"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8pPr>
            <a:lvl9pPr marL="4114800" marR="0" lvl="8" indent="-304800" algn="l" rtl="0">
              <a:lnSpc>
                <a:spcPct val="100000"/>
              </a:lnSpc>
              <a:spcBef>
                <a:spcPts val="0"/>
              </a:spcBef>
              <a:spcAft>
                <a:spcPts val="0"/>
              </a:spcAft>
              <a:buClr>
                <a:schemeClr val="dk1"/>
              </a:buClr>
              <a:buSzPts val="1400"/>
              <a:buFont typeface="Josefin Sans ExtraLight"/>
              <a:buChar char="■"/>
              <a:defRPr sz="1200" b="0" i="0" u="none" strike="noStrike" cap="none">
                <a:solidFill>
                  <a:schemeClr val="dk1"/>
                </a:solidFill>
                <a:latin typeface="Josefin Sans ExtraLight"/>
                <a:ea typeface="Josefin Sans ExtraLight"/>
                <a:cs typeface="Josefin Sans ExtraLight"/>
                <a:sym typeface="Josefin Sans ExtraLight"/>
              </a:defRPr>
            </a:lvl9pPr>
          </a:lstStyle>
          <a:p>
            <a:pPr marL="92871" indent="0">
              <a:lnSpc>
                <a:spcPct val="114000"/>
              </a:lnSpc>
              <a:buNone/>
            </a:pPr>
            <a:r>
              <a:rPr lang="el-GR" sz="1100" dirty="0">
                <a:solidFill>
                  <a:srgbClr val="000046"/>
                </a:solidFill>
                <a:latin typeface="Century Gothic" panose="020B0502020202020204" pitchFamily="34" charset="0"/>
              </a:rPr>
              <a:t>Τα στελέχη της εταιρείας μας είναι στη διάθεση σας, να παρέχουν δωρεάν κάθε δυνατή πληροφόρηση σχετικά με τους όρους, τις διαδικασίες και τις προϋποθέσεις που απαιτούνται για την ένταξη της επιχείρησής σας στο πρόγραμμα.</a:t>
            </a:r>
          </a:p>
        </p:txBody>
      </p:sp>
      <p:pic>
        <p:nvPicPr>
          <p:cNvPr id="31" name="Graphic 30">
            <a:extLst>
              <a:ext uri="{FF2B5EF4-FFF2-40B4-BE49-F238E27FC236}">
                <a16:creationId xmlns:a16="http://schemas.microsoft.com/office/drawing/2014/main" id="{6EB6DC80-125F-F13F-4304-3C72177B353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85277" y="3230450"/>
            <a:ext cx="449849" cy="380250"/>
          </a:xfrm>
          <a:prstGeom prst="rect">
            <a:avLst/>
          </a:prstGeom>
        </p:spPr>
      </p:pic>
      <p:pic>
        <p:nvPicPr>
          <p:cNvPr id="32" name="Graphic 31">
            <a:extLst>
              <a:ext uri="{FF2B5EF4-FFF2-40B4-BE49-F238E27FC236}">
                <a16:creationId xmlns:a16="http://schemas.microsoft.com/office/drawing/2014/main" id="{101E84A2-CDF3-31D0-53AE-830952D694B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77685" y="4739177"/>
            <a:ext cx="375741" cy="380250"/>
          </a:xfrm>
          <a:prstGeom prst="rect">
            <a:avLst/>
          </a:prstGeom>
        </p:spPr>
      </p:pic>
      <p:pic>
        <p:nvPicPr>
          <p:cNvPr id="33" name="Graphic 32">
            <a:extLst>
              <a:ext uri="{FF2B5EF4-FFF2-40B4-BE49-F238E27FC236}">
                <a16:creationId xmlns:a16="http://schemas.microsoft.com/office/drawing/2014/main" id="{539CCC92-8D50-2652-8D8F-731CFF9CDC2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456701" y="4739177"/>
            <a:ext cx="355318" cy="380250"/>
          </a:xfrm>
          <a:prstGeom prst="rect">
            <a:avLst/>
          </a:prstGeom>
        </p:spPr>
      </p:pic>
      <p:pic>
        <p:nvPicPr>
          <p:cNvPr id="34" name="Graphic 33">
            <a:extLst>
              <a:ext uri="{FF2B5EF4-FFF2-40B4-BE49-F238E27FC236}">
                <a16:creationId xmlns:a16="http://schemas.microsoft.com/office/drawing/2014/main" id="{4DE9705B-9C89-512D-6F25-C3529701682C}"/>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431769" y="3230450"/>
            <a:ext cx="380250" cy="380250"/>
          </a:xfrm>
          <a:prstGeom prst="rect">
            <a:avLst/>
          </a:prstGeom>
        </p:spPr>
      </p:pic>
    </p:spTree>
    <p:extLst>
      <p:ext uri="{BB962C8B-B14F-4D97-AF65-F5344CB8AC3E}">
        <p14:creationId xmlns:p14="http://schemas.microsoft.com/office/powerpoint/2010/main" val="307595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0E4C0553-2ACF-4636-AE55-A1760C9B49DE}"/>
              </a:ext>
            </a:extLst>
          </p:cNvPr>
          <p:cNvSpPr txBox="1"/>
          <p:nvPr/>
        </p:nvSpPr>
        <p:spPr>
          <a:xfrm>
            <a:off x="5200649" y="2467937"/>
            <a:ext cx="4553261" cy="612668"/>
          </a:xfrm>
          <a:prstGeom prst="rect">
            <a:avLst/>
          </a:prstGeom>
        </p:spPr>
        <p:txBody>
          <a:bodyPr vert="horz" wrap="square" lIns="0" tIns="12383" rIns="0" bIns="0" rtlCol="0">
            <a:spAutoFit/>
          </a:bodyPr>
          <a:lstStyle/>
          <a:p>
            <a:pPr marL="10320" algn="l">
              <a:lnSpc>
                <a:spcPct val="100000"/>
              </a:lnSpc>
              <a:spcBef>
                <a:spcPts val="98"/>
              </a:spcBef>
            </a:pPr>
            <a:r>
              <a:rPr lang="el-GR" sz="3900" dirty="0">
                <a:solidFill>
                  <a:schemeClr val="accent1"/>
                </a:solidFill>
                <a:latin typeface="Century Gothic" panose="020B0502020202020204" pitchFamily="34" charset="0"/>
                <a:ea typeface="Tahoma" panose="020B0604030504040204" pitchFamily="34" charset="0"/>
                <a:cs typeface="Tahoma" panose="020B0604030504040204" pitchFamily="34" charset="0"/>
              </a:rPr>
              <a:t>Ευχαριστούμε</a:t>
            </a:r>
          </a:p>
        </p:txBody>
      </p:sp>
      <p:sp>
        <p:nvSpPr>
          <p:cNvPr id="2" name="TextBox 1">
            <a:extLst>
              <a:ext uri="{FF2B5EF4-FFF2-40B4-BE49-F238E27FC236}">
                <a16:creationId xmlns:a16="http://schemas.microsoft.com/office/drawing/2014/main" id="{3913F558-EF72-9342-A751-89857175A5D6}"/>
              </a:ext>
            </a:extLst>
          </p:cNvPr>
          <p:cNvSpPr txBox="1"/>
          <p:nvPr/>
        </p:nvSpPr>
        <p:spPr>
          <a:xfrm>
            <a:off x="5200650" y="4380714"/>
            <a:ext cx="1999265" cy="1843453"/>
          </a:xfrm>
          <a:prstGeom prst="rect">
            <a:avLst/>
          </a:prstGeom>
          <a:noFill/>
        </p:spPr>
        <p:txBody>
          <a:bodyPr wrap="none" rtlCol="0">
            <a:spAutoFit/>
          </a:bodyPr>
          <a:lstStyle/>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Ακακιών 54Α</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151 25 Μαρούσι, ΕΛΛΑΔΑ</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dirty="0">
                <a:solidFill>
                  <a:schemeClr val="accent1"/>
                </a:solidFill>
                <a:latin typeface="Century Gothic" panose="020B0502020202020204" pitchFamily="34" charset="0"/>
                <a:ea typeface="Tahoma" panose="020B0604030504040204" pitchFamily="34" charset="0"/>
                <a:cs typeface="Tahoma" panose="020B0604030504040204" pitchFamily="34" charset="0"/>
              </a:rPr>
              <a:t>Τ. </a:t>
            </a: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+30 210 690.5015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ΓΕΜΗ: 4164501000</a:t>
            </a:r>
            <a:endPar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r>
              <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www.redecon.</a:t>
            </a:r>
            <a:r>
              <a:rPr lang="en-US"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gr</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hangingPunct="0">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hangingPunct="0">
              <a:lnSpc>
                <a:spcPct val="100000"/>
              </a:lnSpc>
            </a:pPr>
            <a:r>
              <a:rPr lang="el-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rPr>
              <a:t> </a:t>
            </a: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a:p>
            <a:pPr algn="l">
              <a:lnSpc>
                <a:spcPct val="100000"/>
              </a:lnSpc>
            </a:pPr>
            <a:endParaRPr lang="en-GR" sz="1138" b="0" dirty="0">
              <a:solidFill>
                <a:schemeClr val="accent1"/>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A0137A32-AD0B-AEE5-F650-2F59868448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04644" y="1674732"/>
            <a:ext cx="3043948" cy="646972"/>
          </a:xfrm>
          <a:prstGeom prst="rect">
            <a:avLst/>
          </a:prstGeom>
        </p:spPr>
      </p:pic>
    </p:spTree>
    <p:extLst>
      <p:ext uri="{BB962C8B-B14F-4D97-AF65-F5344CB8AC3E}">
        <p14:creationId xmlns:p14="http://schemas.microsoft.com/office/powerpoint/2010/main" val="1416965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HinHcC7Jm9ga0LzDFgh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HinHcC7Jm9ga0LzDFgh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rEHNnQ1cEmaZMz4pm7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RS Projection Slide">
  <a:themeElements>
    <a:clrScheme name="Redecon">
      <a:dk1>
        <a:srgbClr val="000000"/>
      </a:dk1>
      <a:lt1>
        <a:srgbClr val="FFFFFF"/>
      </a:lt1>
      <a:dk2>
        <a:srgbClr val="FFFFFF"/>
      </a:dk2>
      <a:lt2>
        <a:srgbClr val="4D4D4D"/>
      </a:lt2>
      <a:accent1>
        <a:srgbClr val="000043"/>
      </a:accent1>
      <a:accent2>
        <a:srgbClr val="00B159"/>
      </a:accent2>
      <a:accent3>
        <a:srgbClr val="FFFFFF"/>
      </a:accent3>
      <a:accent4>
        <a:srgbClr val="000000"/>
      </a:accent4>
      <a:accent5>
        <a:srgbClr val="FFFFFF"/>
      </a:accent5>
      <a:accent6>
        <a:srgbClr val="2055FF"/>
      </a:accent6>
      <a:hlink>
        <a:srgbClr val="FFFFFF"/>
      </a:hlink>
      <a:folHlink>
        <a:srgbClr val="00218C"/>
      </a:folHlink>
    </a:clrScheme>
    <a:fontScheme name="Redec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BRS Projection Slid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S Projection Slid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S Projection Slid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S Projection Slid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S Projection Slid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S Projection Slid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8">
        <a:dk1>
          <a:srgbClr val="000000"/>
        </a:dk1>
        <a:lt1>
          <a:srgbClr val="FFFFFF"/>
        </a:lt1>
        <a:dk2>
          <a:srgbClr val="1F174F"/>
        </a:dk2>
        <a:lt2>
          <a:srgbClr val="FFFF7D"/>
        </a:lt2>
        <a:accent1>
          <a:srgbClr val="FF4B27"/>
        </a:accent1>
        <a:accent2>
          <a:srgbClr val="FFFFFF"/>
        </a:accent2>
        <a:accent3>
          <a:srgbClr val="ABABB2"/>
        </a:accent3>
        <a:accent4>
          <a:srgbClr val="DADADA"/>
        </a:accent4>
        <a:accent5>
          <a:srgbClr val="FFB1AC"/>
        </a:accent5>
        <a:accent6>
          <a:srgbClr val="E7E7E7"/>
        </a:accent6>
        <a:hlink>
          <a:srgbClr val="FFFFFF"/>
        </a:hlink>
        <a:folHlink>
          <a:srgbClr val="00279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RS Projection Slide">
  <a:themeElements>
    <a:clrScheme name="Redecon">
      <a:dk1>
        <a:srgbClr val="000000"/>
      </a:dk1>
      <a:lt1>
        <a:srgbClr val="FFFFFF"/>
      </a:lt1>
      <a:dk2>
        <a:srgbClr val="FFFFFF"/>
      </a:dk2>
      <a:lt2>
        <a:srgbClr val="4D4D4D"/>
      </a:lt2>
      <a:accent1>
        <a:srgbClr val="000043"/>
      </a:accent1>
      <a:accent2>
        <a:srgbClr val="00B159"/>
      </a:accent2>
      <a:accent3>
        <a:srgbClr val="FFFFFF"/>
      </a:accent3>
      <a:accent4>
        <a:srgbClr val="000000"/>
      </a:accent4>
      <a:accent5>
        <a:srgbClr val="FFFFFF"/>
      </a:accent5>
      <a:accent6>
        <a:srgbClr val="2055FF"/>
      </a:accent6>
      <a:hlink>
        <a:srgbClr val="FFFFFF"/>
      </a:hlink>
      <a:folHlink>
        <a:srgbClr val="00218C"/>
      </a:folHlink>
    </a:clrScheme>
    <a:fontScheme name="Redec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87000"/>
          </a:lnSpc>
          <a:spcBef>
            <a:spcPct val="0"/>
          </a:spcBef>
          <a:spcAft>
            <a:spcPct val="0"/>
          </a:spcAft>
          <a:buClrTx/>
          <a:buSzTx/>
          <a:buFontTx/>
          <a:buNone/>
          <a:tabLst/>
          <a:defRPr kumimoji="0" lang="en-GB" alt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BRS Projection Slid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S Projection Slid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S Projection Slid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S Projection Slid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S Projection Slid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S Projection Slid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S Projection Slide 8">
        <a:dk1>
          <a:srgbClr val="000000"/>
        </a:dk1>
        <a:lt1>
          <a:srgbClr val="FFFFFF"/>
        </a:lt1>
        <a:dk2>
          <a:srgbClr val="1F174F"/>
        </a:dk2>
        <a:lt2>
          <a:srgbClr val="FFFF7D"/>
        </a:lt2>
        <a:accent1>
          <a:srgbClr val="FF4B27"/>
        </a:accent1>
        <a:accent2>
          <a:srgbClr val="FFFFFF"/>
        </a:accent2>
        <a:accent3>
          <a:srgbClr val="ABABB2"/>
        </a:accent3>
        <a:accent4>
          <a:srgbClr val="DADADA"/>
        </a:accent4>
        <a:accent5>
          <a:srgbClr val="FFB1AC"/>
        </a:accent5>
        <a:accent6>
          <a:srgbClr val="E7E7E7"/>
        </a:accent6>
        <a:hlink>
          <a:srgbClr val="FFFFFF"/>
        </a:hlink>
        <a:folHlink>
          <a:srgbClr val="00279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4651A0E3EC0C44A38CB0EC7F6EE371" ma:contentTypeVersion="11" ma:contentTypeDescription="Create a new document." ma:contentTypeScope="" ma:versionID="700ea83e17ac8cf31f99af7f3c160a73">
  <xsd:schema xmlns:xsd="http://www.w3.org/2001/XMLSchema" xmlns:xs="http://www.w3.org/2001/XMLSchema" xmlns:p="http://schemas.microsoft.com/office/2006/metadata/properties" xmlns:ns2="34c0ae0a-5706-44e8-b6e2-fc0807904ffc" xmlns:ns3="3e644d2c-14bf-4f12-a091-c147603e57d0" targetNamespace="http://schemas.microsoft.com/office/2006/metadata/properties" ma:root="true" ma:fieldsID="77b8ffffab582d53731f172d178ef288" ns2:_="" ns3:_="">
    <xsd:import namespace="34c0ae0a-5706-44e8-b6e2-fc0807904ffc"/>
    <xsd:import namespace="3e644d2c-14bf-4f12-a091-c147603e57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0ae0a-5706-44e8-b6e2-fc0807904f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44d2c-14bf-4f12-a091-c147603e57d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ef1657f-12b7-4e83-841a-6cd7ec27ef2f}" ma:internalName="TaxCatchAll" ma:showField="CatchAllData" ma:web="3e644d2c-14bf-4f12-a091-c147603e57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4c0ae0a-5706-44e8-b6e2-fc0807904ffc">
      <Terms xmlns="http://schemas.microsoft.com/office/infopath/2007/PartnerControls"/>
    </lcf76f155ced4ddcb4097134ff3c332f>
    <TaxCatchAll xmlns="3e644d2c-14bf-4f12-a091-c147603e57d0" xsi:nil="true"/>
  </documentManagement>
</p:properties>
</file>

<file path=customXml/itemProps1.xml><?xml version="1.0" encoding="utf-8"?>
<ds:datastoreItem xmlns:ds="http://schemas.openxmlformats.org/officeDocument/2006/customXml" ds:itemID="{DF0F24C8-59C3-435B-8CE4-CC5AD0D1B51B}">
  <ds:schemaRefs>
    <ds:schemaRef ds:uri="http://schemas.microsoft.com/sharepoint/v3/contenttype/forms"/>
  </ds:schemaRefs>
</ds:datastoreItem>
</file>

<file path=customXml/itemProps2.xml><?xml version="1.0" encoding="utf-8"?>
<ds:datastoreItem xmlns:ds="http://schemas.openxmlformats.org/officeDocument/2006/customXml" ds:itemID="{E69E24BA-3EAF-4C58-88C7-C63E0DA1D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0ae0a-5706-44e8-b6e2-fc0807904ffc"/>
    <ds:schemaRef ds:uri="3e644d2c-14bf-4f12-a091-c147603e5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29D086-512E-4C4C-88AE-8B05C2D61C41}">
  <ds:schemaRefs>
    <ds:schemaRef ds:uri="http://schemas.microsoft.com/office/2006/metadata/properties"/>
    <ds:schemaRef ds:uri="http://schemas.microsoft.com/office/infopath/2007/PartnerControls"/>
    <ds:schemaRef ds:uri="34c0ae0a-5706-44e8-b6e2-fc0807904ffc"/>
    <ds:schemaRef ds:uri="3e644d2c-14bf-4f12-a091-c147603e57d0"/>
  </ds:schemaRefs>
</ds:datastoreItem>
</file>

<file path=docProps/app.xml><?xml version="1.0" encoding="utf-8"?>
<Properties xmlns="http://schemas.openxmlformats.org/officeDocument/2006/extended-properties" xmlns:vt="http://schemas.openxmlformats.org/officeDocument/2006/docPropsVTypes">
  <Template/>
  <TotalTime>9809</TotalTime>
  <Words>1510</Words>
  <Application>Microsoft Office PowerPoint</Application>
  <PresentationFormat>A4 Paper (210x297 mm)</PresentationFormat>
  <Paragraphs>152</Paragraphs>
  <Slides>9</Slides>
  <Notes>1</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ariant>
        <vt:lpstr>Custom Shows</vt:lpstr>
      </vt:variant>
      <vt:variant>
        <vt:i4>1</vt:i4>
      </vt:variant>
    </vt:vector>
  </HeadingPairs>
  <TitlesOfParts>
    <vt:vector size="19" baseType="lpstr">
      <vt:lpstr>Arial</vt:lpstr>
      <vt:lpstr>Arial Narrow</vt:lpstr>
      <vt:lpstr>Century Gothic</vt:lpstr>
      <vt:lpstr>Webdings</vt:lpstr>
      <vt:lpstr>Wingdings</vt:lpstr>
      <vt:lpstr>Wingdings 3</vt:lpstr>
      <vt:lpstr>1_BRS Projection Slide</vt:lpstr>
      <vt:lpstr>2_BRS Projection Slide</vt:lpstr>
      <vt:lpstr>think-cell Slide</vt:lpstr>
      <vt:lpstr>PowerPoint Presentation</vt:lpstr>
      <vt:lpstr>Στόχος της Δράσης</vt:lpstr>
      <vt:lpstr>Επιλέξιμοι Τομείς Δραστηριότητας</vt:lpstr>
      <vt:lpstr>Προϋπολογισμός Επενδυτικών Σχεδίων – Ποσοστά Ενίσχυσης</vt:lpstr>
      <vt:lpstr>Επιλέξιμες Δαπάνες</vt:lpstr>
      <vt:lpstr>Επιλέξιμες Δαπάνες</vt:lpstr>
      <vt:lpstr>Υποβολή και Αξιολόγηση Αιτήσεων Χρηματοδότησης</vt:lpstr>
      <vt:lpstr>PowerPoint Presentation</vt:lpstr>
      <vt:lpstr>PowerPoint Presentation</vt:lpstr>
      <vt:lpstr>Shortform</vt:lpstr>
    </vt:vector>
  </TitlesOfParts>
  <Company>Halliburton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Eva Kouvaraki</dc:creator>
  <cp:lastModifiedBy>Sofia Vlachopoulou</cp:lastModifiedBy>
  <cp:revision>66</cp:revision>
  <cp:lastPrinted>2019-09-25T16:09:29Z</cp:lastPrinted>
  <dcterms:created xsi:type="dcterms:W3CDTF">2000-05-25T07:27:54Z</dcterms:created>
  <dcterms:modified xsi:type="dcterms:W3CDTF">2026-05-05T11:41:56Z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0x010100EF4651A0E3EC0C44A38CB0EC7F6EE371</vt:lpwstr>
  </property>
</Properties>
</file>